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drawings/drawing1.xml" ContentType="application/vnd.openxmlformats-officedocument.drawingml.chartshap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3"/>
    <p:sldId id="258" r:id="rId4"/>
    <p:sldId id="257" r:id="rId5"/>
    <p:sldId id="262" r:id="rId6"/>
    <p:sldId id="264" r:id="rId7"/>
    <p:sldId id="263" r:id="rId8"/>
    <p:sldId id="260" r:id="rId9"/>
    <p:sldId id="265" r:id="rId10"/>
    <p:sldId id="266" r:id="rId11"/>
    <p:sldId id="267" r:id="rId12"/>
    <p:sldId id="259" r:id="rId13"/>
    <p:sldId id="268" r:id="rId14"/>
    <p:sldId id="269" r:id="rId15"/>
    <p:sldId id="270" r:id="rId16"/>
    <p:sldId id="261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embeddedFontLs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FZZhengHeiS-DB-GB" panose="02000000000000000000" pitchFamily="2" charset="0"/>
      <p:regular r:id="rId34"/>
    </p:embeddedFont>
    <p:embeddedFont>
      <p:font typeface="FuturaBookC" pitchFamily="2" charset="-52"/>
      <p:regular r:id="rId35"/>
    </p:embeddedFont>
    <p:embeddedFont>
      <p:font typeface="等线" panose="02010600030101010101" charset="-122"/>
      <p:regular r:id="rId36"/>
    </p:embeddedFont>
    <p:embeddedFont>
      <p:font typeface="等线 Light" panose="02010600030101010101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2" y="546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4" Type="http://schemas.microsoft.com/office/2011/relationships/chartColorStyle" Target="colors6.xml"/><Relationship Id="rId3" Type="http://schemas.microsoft.com/office/2011/relationships/chartStyle" Target="style6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"/>
          <c:w val="0.468881766732283"/>
          <c:h val="0.7033226068330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7363457375571"/>
                  <c:y val="0.1384971593998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 defTabSz="914400">
                      <a:defRPr lang="zh-CN" sz="4800" b="0" i="0" u="none" strike="noStrike" kern="1200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FuturaBookC" pitchFamily="2" charset="-52"/>
                        <a:ea typeface="+mn-ea"/>
                        <a:cs typeface="+mn-cs"/>
                      </a:defRPr>
                    </a:pPr>
                    <a:r>
                      <a:t>33%</a:t>
                    </a:r>
                    <a:endParaRPr lang="en-US" altLang="zh-CN" sz="1600">
                      <a:solidFill>
                        <a:schemeClr val="tx1"/>
                      </a:solidFill>
                      <a:latin typeface="FuturaBookC" pitchFamily="2" charset="-5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4800" b="0" i="0" u="none" strike="noStrike" kern="1200" baseline="0">
                      <a:solidFill>
                        <a:schemeClr val="accent5">
                          <a:lumMod val="50000"/>
                        </a:schemeClr>
                      </a:solidFill>
                      <a:latin typeface="FuturaBookC" pitchFamily="2" charset="-52"/>
                      <a:ea typeface="+mn-ea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8"/>
                      <c:h val="0.241898422619438"/>
                    </c:manualLayout>
                  </c15:layout>
                </c:ext>
              </c:extLst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accent5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2.8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71193741347193"/>
          <c:y val="0.0532302477134094"/>
          <c:w val="0.799795952647853"/>
          <c:h val="0.82258741363547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SEASON1</c:v>
                </c:pt>
                <c:pt idx="1">
                  <c:v>SEASON2</c:v>
                </c:pt>
                <c:pt idx="2">
                  <c:v>SEASON3</c:v>
                </c:pt>
                <c:pt idx="3">
                  <c:v>SEASON4</c:v>
                </c:pt>
                <c:pt idx="4">
                  <c:v>SEASON5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27</c:v>
                </c:pt>
                <c:pt idx="4">
                  <c:v>27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SEASON1</c:v>
                </c:pt>
                <c:pt idx="1">
                  <c:v>SEASON2</c:v>
                </c:pt>
                <c:pt idx="2">
                  <c:v>SEASON3</c:v>
                </c:pt>
                <c:pt idx="3">
                  <c:v>SEASON4</c:v>
                </c:pt>
                <c:pt idx="4">
                  <c:v>SEASON5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</c:v>
                </c:pt>
                <c:pt idx="1">
                  <c:v>19</c:v>
                </c:pt>
                <c:pt idx="2">
                  <c:v>20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22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  <a:effectLst/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SEASON1</c:v>
                </c:pt>
                <c:pt idx="1">
                  <c:v>SEASON2</c:v>
                </c:pt>
                <c:pt idx="2">
                  <c:v>SEASON3</c:v>
                </c:pt>
                <c:pt idx="3">
                  <c:v>SEASON4</c:v>
                </c:pt>
                <c:pt idx="4">
                  <c:v>SEASON5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15</c:v>
                </c:pt>
                <c:pt idx="2">
                  <c:v>25</c:v>
                </c:pt>
                <c:pt idx="3">
                  <c:v>27</c:v>
                </c:pt>
                <c:pt idx="4">
                  <c:v>19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23</c:v>
                </c:pt>
              </c:strCache>
            </c:strRef>
          </c:tx>
          <c:spPr>
            <a:solidFill>
              <a:schemeClr val="tx1"/>
            </a:solidFill>
            <a:ln w="25400">
              <a:noFill/>
            </a:ln>
            <a:effectLst/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SEASON1</c:v>
                </c:pt>
                <c:pt idx="1">
                  <c:v>SEASON2</c:v>
                </c:pt>
                <c:pt idx="2">
                  <c:v>SEASON3</c:v>
                </c:pt>
                <c:pt idx="3">
                  <c:v>SEASON4</c:v>
                </c:pt>
                <c:pt idx="4">
                  <c:v>SEASON5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9</c:v>
                </c:pt>
                <c:pt idx="1">
                  <c:v>15</c:v>
                </c:pt>
                <c:pt idx="2">
                  <c:v>10</c:v>
                </c:pt>
                <c:pt idx="3">
                  <c:v>17</c:v>
                </c:pt>
                <c:pt idx="4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97591616"/>
        <c:axId val="-1697554624"/>
      </c:areaChart>
      <c:catAx>
        <c:axId val="-1697591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1697554624"/>
        <c:crosses val="autoZero"/>
        <c:auto val="1"/>
        <c:lblAlgn val="ctr"/>
        <c:lblOffset val="100"/>
        <c:noMultiLvlLbl val="0"/>
      </c:catAx>
      <c:valAx>
        <c:axId val="-1697554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1697591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 baseline="0">
          <a:solidFill>
            <a:schemeClr val="tx1"/>
          </a:solidFill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"/>
          <c:w val="0.468881766732283"/>
          <c:h val="0.7033226068330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22196667057087"/>
                  <c:y val="0.028193165318823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 defTabSz="914400">
                      <a:defRPr lang="zh-CN" sz="4800" b="0" i="0" u="none" strike="noStrike" kern="1200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FuturaBookC" pitchFamily="2" charset="-52"/>
                        <a:ea typeface="+mn-ea"/>
                        <a:cs typeface="+mn-cs"/>
                      </a:defRPr>
                    </a:pPr>
                    <a:r>
                      <a:t>46%</a:t>
                    </a:r>
                    <a:endParaRPr lang="en-US" altLang="zh-CN" sz="2000">
                      <a:solidFill>
                        <a:schemeClr val="tx1"/>
                      </a:solidFill>
                      <a:latin typeface="FuturaBookC" pitchFamily="2" charset="-5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4800" b="0" i="0" u="none" strike="noStrike" kern="1200" baseline="0">
                      <a:solidFill>
                        <a:schemeClr val="accent5">
                          <a:lumMod val="50000"/>
                        </a:schemeClr>
                      </a:solidFill>
                      <a:latin typeface="FuturaBookC" pitchFamily="2" charset="-52"/>
                      <a:ea typeface="+mn-ea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8"/>
                      <c:h val="0.241898422619438"/>
                    </c:manualLayout>
                  </c15:layout>
                </c:ext>
              </c:extLst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accent5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"/>
          <c:w val="0.468881766732283"/>
          <c:h val="0.7033226068330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93887848444677"/>
                  <c:y val="0.13849719996496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 defTabSz="914400">
                      <a:defRPr lang="zh-CN" sz="4800" b="0" i="0" u="none" strike="noStrike" kern="1200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FuturaBookC" pitchFamily="2" charset="-52"/>
                        <a:ea typeface="+mn-ea"/>
                        <a:cs typeface="+mn-cs"/>
                      </a:defRPr>
                    </a:pPr>
                    <a:r>
                      <a:t>33%</a:t>
                    </a:r>
                    <a:endParaRPr lang="en-US" altLang="zh-CN" sz="2000">
                      <a:solidFill>
                        <a:schemeClr val="tx1"/>
                      </a:solidFill>
                      <a:latin typeface="FuturaBookC" pitchFamily="2" charset="-5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4800" b="0" i="0" u="none" strike="noStrike" kern="1200" baseline="0">
                      <a:solidFill>
                        <a:schemeClr val="accent5">
                          <a:lumMod val="50000"/>
                        </a:schemeClr>
                      </a:solidFill>
                      <a:latin typeface="FuturaBookC" pitchFamily="2" charset="-52"/>
                      <a:ea typeface="+mn-ea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8"/>
                      <c:h val="0.241898422619438"/>
                    </c:manualLayout>
                  </c15:layout>
                </c:ext>
              </c:extLst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accent5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2.8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"/>
          <c:w val="0.468881766732283"/>
          <c:h val="0.7033226068330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06387863642682"/>
                  <c:y val="0.24249814691703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 defTabSz="914400">
                      <a:defRPr lang="zh-CN" sz="4800" b="0" i="0" u="none" strike="noStrike" kern="1200" baseline="0">
                        <a:solidFill>
                          <a:schemeClr val="accent5">
                            <a:lumMod val="50000"/>
                          </a:schemeClr>
                        </a:solidFill>
                        <a:latin typeface="FuturaBookC" pitchFamily="2" charset="-52"/>
                        <a:ea typeface="+mn-ea"/>
                        <a:cs typeface="+mn-cs"/>
                      </a:defRPr>
                    </a:pPr>
                    <a:r>
                      <a:t>16%</a:t>
                    </a:r>
                    <a:endParaRPr lang="en-US" altLang="zh-CN" sz="2000">
                      <a:solidFill>
                        <a:schemeClr val="tx1"/>
                      </a:solidFill>
                      <a:latin typeface="FuturaBookC" pitchFamily="2" charset="-5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4800" b="0" i="0" u="none" strike="noStrike" kern="1200" baseline="0">
                      <a:solidFill>
                        <a:schemeClr val="accent5">
                          <a:lumMod val="50000"/>
                        </a:schemeClr>
                      </a:solidFill>
                      <a:latin typeface="FuturaBookC" pitchFamily="2" charset="-52"/>
                      <a:ea typeface="+mn-ea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8"/>
                      <c:h val="0.241898422619438"/>
                    </c:manualLayout>
                  </c15:layout>
                </c:ext>
              </c:extLst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accent5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71875"/>
          <c:y val="0.20238128609774"/>
          <c:w val="0.965625"/>
          <c:h val="0.6581084166493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Calibri" panose="020F0502020204030204" charset="0"/>
                    <a:ea typeface="Calibri" panose="020F0502020204030204" charset="0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Key product A</c:v>
                </c:pt>
                <c:pt idx="1">
                  <c:v>Key product B</c:v>
                </c:pt>
                <c:pt idx="2">
                  <c:v>Key product 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Calibri" panose="020F0502020204030204" charset="0"/>
                    <a:ea typeface="Calibri" panose="020F0502020204030204" charset="0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Key product A</c:v>
                </c:pt>
                <c:pt idx="1">
                  <c:v>Key product B</c:v>
                </c:pt>
                <c:pt idx="2">
                  <c:v>Key product 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97555168"/>
        <c:axId val="-1697557344"/>
      </c:barChart>
      <c:catAx>
        <c:axId val="-1697555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+mn-cs"/>
              </a:defRPr>
            </a:pPr>
          </a:p>
        </c:txPr>
        <c:crossAx val="-1697557344"/>
        <c:crosses val="autoZero"/>
        <c:auto val="1"/>
        <c:lblAlgn val="ctr"/>
        <c:lblOffset val="100"/>
        <c:noMultiLvlLbl val="0"/>
      </c:catAx>
      <c:valAx>
        <c:axId val="-1697557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FuturaBookC" pitchFamily="2" charset="-52"/>
                <a:ea typeface="FZZhengHeiS-DB-GB" panose="02000000000000000000" pitchFamily="2" charset="0"/>
                <a:cs typeface="+mn-cs"/>
              </a:defRPr>
            </a:pPr>
          </a:p>
        </c:txPr>
        <c:crossAx val="-16975551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charset="0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charset="0"/>
                <a:cs typeface="+mn-cs"/>
              </a:defRPr>
            </a:pPr>
          </a:p>
        </c:txPr>
      </c:legendEntry>
      <c:layout>
        <c:manualLayout>
          <c:xMode val="edge"/>
          <c:yMode val="edge"/>
          <c:x val="0.677898255704046"/>
          <c:y val="0.0292476609715319"/>
          <c:w val="0.253130462492875"/>
          <c:h val="0.1327741083501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baseline="0">
          <a:solidFill>
            <a:schemeClr val="tx1"/>
          </a:solidFill>
          <a:latin typeface="FuturaBookC" pitchFamily="2" charset="-52"/>
          <a:ea typeface="FZZhengHeiS-DB-GB" panose="02000000000000000000" pitchFamily="2" charset="0"/>
        </a:defRPr>
      </a:pPr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0.68831</cdr:x>
      <cdr:y>0.18663</cdr:y>
    </cdr:from>
    <cdr:to>
      <cdr:x>0.93117</cdr:x>
      <cdr:y>0.25404</cdr:y>
    </cdr:to>
    <cdr:sp>
      <cdr:nvSpPr>
        <cdr:cNvPr id="2" name="Rectangles 1"/>
        <cdr:cNvSpPr/>
      </cdr:nvSpPr>
      <cdr:spPr xmlns:a="http://schemas.openxmlformats.org/drawingml/2006/main">
        <a:xfrm xmlns:a="http://schemas.openxmlformats.org/drawingml/2006/main">
          <a:off x="5224916" y="879227"/>
          <a:ext cx="1843534" cy="317533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lstStyle/>
        <a:p>
          <a:pPr algn="r"/>
          <a:r>
            <a:rPr lang="zh-CN" altLang="en-US" sz="1100" dirty="0" smtClean="0">
              <a:solidFill>
                <a:schemeClr val="bg1"/>
              </a:solidFill>
              <a:latin typeface="FZZhengHeiS-DB-GB" panose="02000000000000000000" pitchFamily="2" charset="0"/>
              <a:ea typeface="FZZhengHeiS-DB-GB" panose="02000000000000000000" pitchFamily="2" charset="0"/>
            </a:rPr>
            <a:t>单位：百万</a:t>
          </a:r>
          <a:endParaRPr lang="zh-CN" altLang="en-US" sz="1100" dirty="0">
            <a:solidFill>
              <a:schemeClr val="bg1"/>
            </a:solidFill>
            <a:latin typeface="FZZhengHeiS-DB-GB" panose="02000000000000000000" pitchFamily="2" charset="0"/>
            <a:ea typeface="FZZhengHeiS-DB-GB" panose="02000000000000000000" pitchFamily="2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microsoft.com/office/2007/relationships/hdphoto" Target="../media/image29.wdp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image36.wdp"/><Relationship Id="rId3" Type="http://schemas.openxmlformats.org/officeDocument/2006/relationships/image" Target="../media/image35.png"/><Relationship Id="rId2" Type="http://schemas.microsoft.com/office/2007/relationships/hdphoto" Target="../media/image34.wdp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microsoft.com/office/2007/relationships/hdphoto" Target="../media/image40.wdp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3.wdp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image52.wdp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microsoft.com/office/2007/relationships/hdphoto" Target="../media/image49.wdp"/><Relationship Id="rId1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6" Type="http://schemas.microsoft.com/office/2007/relationships/hdphoto" Target="../media/image15.wdp"/><Relationship Id="rId5" Type="http://schemas.openxmlformats.org/officeDocument/2006/relationships/image" Target="../media/image14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jpeg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25.wdp"/><Relationship Id="rId5" Type="http://schemas.openxmlformats.org/officeDocument/2006/relationships/image" Target="../media/image24.png"/><Relationship Id="rId4" Type="http://schemas.microsoft.com/office/2007/relationships/hdphoto" Target="../media/image23.wdp"/><Relationship Id="rId3" Type="http://schemas.openxmlformats.org/officeDocument/2006/relationships/image" Target="../media/image22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80" y="3665879"/>
            <a:ext cx="449798" cy="4497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12" y="3710329"/>
            <a:ext cx="449798" cy="4497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35" y="3665933"/>
            <a:ext cx="494140" cy="494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/>
        </p:nvSpPr>
        <p:spPr>
          <a:xfrm>
            <a:off x="370840" y="480060"/>
            <a:ext cx="11419840" cy="33439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sz="9300"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-1261110" y="802005"/>
            <a:ext cx="14714220" cy="35496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sz="93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LIBRARY SEATS</a:t>
            </a:r>
            <a:endParaRPr lang="en-US" sz="93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3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AVAILABLE</a:t>
            </a:r>
            <a:endParaRPr lang="en-US" sz="93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图表 15"/>
          <p:cNvGraphicFramePr/>
          <p:nvPr/>
        </p:nvGraphicFramePr>
        <p:xfrm>
          <a:off x="938932" y="2078688"/>
          <a:ext cx="4247019" cy="3327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" name="文本框 1"/>
          <p:cNvSpPr txBox="1"/>
          <p:nvPr/>
        </p:nvSpPr>
        <p:spPr>
          <a:xfrm>
            <a:off x="3778382" y="2615812"/>
            <a:ext cx="1031431" cy="2242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100" dirty="0" smtClean="0">
                <a:latin typeface="Calibri" panose="020F0502020204030204" charset="0"/>
                <a:ea typeface="Calibri" panose="020F0502020204030204" charset="0"/>
              </a:rPr>
              <a:t>Million</a:t>
            </a:r>
            <a:endParaRPr lang="en-US" altLang="zh-CN" sz="11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99760" y="1844040"/>
            <a:ext cx="5364480" cy="1636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699760" y="3769318"/>
            <a:ext cx="5364480" cy="1636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16200000">
            <a:off x="10637520" y="3054033"/>
            <a:ext cx="426720" cy="42672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6200000">
            <a:off x="10637520" y="4979311"/>
            <a:ext cx="426720" cy="42672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958840" y="2031037"/>
            <a:ext cx="242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Calibri" panose="020F0502020204030204" charset="0"/>
                <a:ea typeface="Calibri" panose="020F0502020204030204" charset="0"/>
              </a:rPr>
              <a:t>20</a:t>
            </a:r>
            <a:r>
              <a:rPr lang="en-US" altLang="zh-CN" sz="3200" b="1" dirty="0">
                <a:latin typeface="Calibri" panose="020F0502020204030204" charset="0"/>
                <a:ea typeface="Calibri" panose="020F0502020204030204" charset="0"/>
              </a:rPr>
              <a:t>,</a:t>
            </a:r>
            <a:r>
              <a:rPr lang="en-US" altLang="zh-CN" sz="3200" b="1" dirty="0" smtClean="0">
                <a:latin typeface="Calibri" panose="020F0502020204030204" charset="0"/>
                <a:ea typeface="Calibri" panose="020F0502020204030204" charset="0"/>
              </a:rPr>
              <a:t>1314</a:t>
            </a:r>
            <a:endParaRPr lang="zh-CN" altLang="en-US" sz="3200" b="1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58840" y="4002899"/>
            <a:ext cx="242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Calibri" panose="020F0502020204030204" charset="0"/>
                <a:ea typeface="Calibri" panose="020F0502020204030204" charset="0"/>
              </a:rPr>
              <a:t>31,4159</a:t>
            </a:r>
            <a:endParaRPr lang="zh-CN" altLang="en-US" sz="3200" b="1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58840" y="2551149"/>
            <a:ext cx="45415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58840" y="4506907"/>
            <a:ext cx="45415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02676" y="711251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smtClean="0">
                <a:solidFill>
                  <a:schemeClr val="bg1"/>
                </a:solidFill>
                <a:latin typeface="Calibri" panose="020F0502020204030204" charset="0"/>
              </a:rPr>
              <a:t>3</a:t>
            </a:r>
            <a:endParaRPr lang="zh-CN" altLang="en-US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8898" y="3322537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38360" y="408769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464618" y="4284253"/>
            <a:ext cx="4676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Life was like a box of chocolates, you never know what you’re go to get.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01097" y="349865"/>
            <a:ext cx="4513006" cy="615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635608" y="5178230"/>
            <a:ext cx="794608" cy="794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39" y="1378857"/>
            <a:ext cx="12190361" cy="291737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532487" y="4893753"/>
            <a:ext cx="275520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sz="1600" dirty="0" smtClean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32487" y="5213627"/>
            <a:ext cx="245326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336" y="5063030"/>
            <a:ext cx="794608" cy="7946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492233" y="5178230"/>
            <a:ext cx="794608" cy="794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389112" y="4893753"/>
            <a:ext cx="275520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sz="1600" dirty="0" smtClean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389112" y="5213627"/>
            <a:ext cx="245326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389961" y="5063030"/>
            <a:ext cx="794608" cy="7946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246586" y="5178230"/>
            <a:ext cx="794608" cy="794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9143465" y="4893753"/>
            <a:ext cx="275520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sz="1600" dirty="0" smtClean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143465" y="5213627"/>
            <a:ext cx="245326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144314" y="5063030"/>
            <a:ext cx="794608" cy="7946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1" y="5208002"/>
            <a:ext cx="491104" cy="491102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72" y="5223365"/>
            <a:ext cx="489386" cy="489386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21" y="5221687"/>
            <a:ext cx="489386" cy="489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133982" y="1595437"/>
            <a:ext cx="2654114" cy="4281774"/>
          </a:xfrm>
          <a:custGeom>
            <a:avLst/>
            <a:gdLst>
              <a:gd name="connsiteX0" fmla="*/ 0 w 2903621"/>
              <a:gd name="connsiteY0" fmla="*/ 0 h 4684295"/>
              <a:gd name="connsiteX1" fmla="*/ 2903621 w 2903621"/>
              <a:gd name="connsiteY1" fmla="*/ 0 h 4684295"/>
              <a:gd name="connsiteX2" fmla="*/ 2903621 w 2903621"/>
              <a:gd name="connsiteY2" fmla="*/ 4684295 h 4684295"/>
              <a:gd name="connsiteX3" fmla="*/ 0 w 2903621"/>
              <a:gd name="connsiteY3" fmla="*/ 4684295 h 468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5">
                <a:moveTo>
                  <a:pt x="0" y="0"/>
                </a:moveTo>
                <a:lnTo>
                  <a:pt x="2903621" y="0"/>
                </a:lnTo>
                <a:lnTo>
                  <a:pt x="2903621" y="4684295"/>
                </a:lnTo>
                <a:lnTo>
                  <a:pt x="0" y="4684295"/>
                </a:lnTo>
                <a:close/>
              </a:path>
            </a:pathLst>
          </a:cu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382473" y="1612162"/>
            <a:ext cx="2654114" cy="4281774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  <p:sp>
        <p:nvSpPr>
          <p:cNvPr id="55" name="矩形 54"/>
          <p:cNvSpPr/>
          <p:nvPr/>
        </p:nvSpPr>
        <p:spPr>
          <a:xfrm>
            <a:off x="3101741" y="1596922"/>
            <a:ext cx="2918060" cy="4281774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BFBFBF"/>
                </a:gs>
                <a:gs pos="100000">
                  <a:schemeClr val="tx1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880423" y="1595437"/>
            <a:ext cx="2918060" cy="4281774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BFBFBF"/>
                </a:gs>
                <a:gs pos="100000">
                  <a:schemeClr val="tx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635323" y="3444830"/>
            <a:ext cx="17857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latin typeface="Calibri" panose="020F0502020204030204" charset="0"/>
                <a:ea typeface="Calibri" panose="020F0502020204030204" charset="0"/>
              </a:rPr>
              <a:t>Enter suubtitle</a:t>
            </a:r>
            <a:endParaRPr lang="zh-CN" altLang="en-US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4386562" y="3887833"/>
            <a:ext cx="28326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3174549" y="4030552"/>
            <a:ext cx="27975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pc="300" dirty="0" smtClean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en-US" altLang="zh-CN" sz="1200" spc="300" dirty="0" smtClean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endParaRPr lang="en-US" altLang="zh-CN" sz="1200" spc="300" dirty="0" smtClean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just"/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14578" y="3443345"/>
            <a:ext cx="17857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latin typeface="Calibri" panose="020F0502020204030204" charset="0"/>
                <a:ea typeface="Calibri" panose="020F0502020204030204" charset="0"/>
              </a:rPr>
              <a:t>Enter suubtitle</a:t>
            </a:r>
            <a:endParaRPr lang="zh-CN" altLang="en-US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10165817" y="3886348"/>
            <a:ext cx="28326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8954378" y="4029067"/>
            <a:ext cx="2796352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pc="300" dirty="0" smtClean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ctr"/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  <a:p>
            <a:pPr algn="ctr"/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69" name="直角三角形 68"/>
          <p:cNvSpPr/>
          <p:nvPr/>
        </p:nvSpPr>
        <p:spPr>
          <a:xfrm>
            <a:off x="3101741" y="5266561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直角三角形 69"/>
          <p:cNvSpPr/>
          <p:nvPr/>
        </p:nvSpPr>
        <p:spPr>
          <a:xfrm rot="10800000">
            <a:off x="5702101" y="1599384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直角三角形 70"/>
          <p:cNvSpPr/>
          <p:nvPr/>
        </p:nvSpPr>
        <p:spPr>
          <a:xfrm>
            <a:off x="8883685" y="5265076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直角三角形 71"/>
          <p:cNvSpPr/>
          <p:nvPr/>
        </p:nvSpPr>
        <p:spPr>
          <a:xfrm rot="10800000">
            <a:off x="11484045" y="1597899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823" y="2084522"/>
            <a:ext cx="834742" cy="8347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082" y="2083037"/>
            <a:ext cx="834742" cy="834742"/>
          </a:xfrm>
          <a:prstGeom prst="rect">
            <a:avLst/>
          </a:prstGeom>
        </p:spPr>
      </p:pic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283764" y="1817800"/>
            <a:ext cx="961596" cy="11899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94560" y="4698505"/>
            <a:ext cx="961596" cy="11899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327787" y="1813264"/>
            <a:ext cx="2594042" cy="4075193"/>
          </a:xfrm>
          <a:custGeom>
            <a:avLst/>
            <a:gdLst>
              <a:gd name="connsiteX0" fmla="*/ 0 w 2594042"/>
              <a:gd name="connsiteY0" fmla="*/ 0 h 4075193"/>
              <a:gd name="connsiteX1" fmla="*/ 2594042 w 2594042"/>
              <a:gd name="connsiteY1" fmla="*/ 0 h 4075193"/>
              <a:gd name="connsiteX2" fmla="*/ 2594042 w 2594042"/>
              <a:gd name="connsiteY2" fmla="*/ 4075193 h 4075193"/>
              <a:gd name="connsiteX3" fmla="*/ 0 w 2594042"/>
              <a:gd name="connsiteY3" fmla="*/ 4075193 h 407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042" h="4075193">
                <a:moveTo>
                  <a:pt x="0" y="0"/>
                </a:moveTo>
                <a:lnTo>
                  <a:pt x="2594042" y="0"/>
                </a:lnTo>
                <a:lnTo>
                  <a:pt x="2594042" y="4075193"/>
                </a:lnTo>
                <a:lnTo>
                  <a:pt x="0" y="4075193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1362011" y="1884873"/>
            <a:ext cx="1683657" cy="18422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62010" y="3866213"/>
            <a:ext cx="1683657" cy="19249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15082" y="4225068"/>
            <a:ext cx="16605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charset="0"/>
              </a:rPr>
              <a:t>Life was like a box of chocolates, you never know what you’re go to get.</a:t>
            </a:r>
            <a:endParaRPr lang="en-US" altLang="zh-CN" sz="1600" dirty="0">
              <a:latin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79490" y="1813263"/>
            <a:ext cx="427338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</a:t>
            </a:r>
            <a:r>
              <a:rPr lang="en-US" altLang="zh-CN" sz="1400" dirty="0">
                <a:latin typeface="Calibri" panose="020F0502020204030204" charset="0"/>
                <a:ea typeface="Calibri" panose="020F0502020204030204" charset="0"/>
              </a:rPr>
              <a:t>.</a:t>
            </a:r>
            <a:endParaRPr lang="en-US" altLang="zh-CN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69548" y="2901292"/>
            <a:ext cx="4183329" cy="864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69548" y="3962759"/>
            <a:ext cx="4183329" cy="864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69548" y="5024226"/>
            <a:ext cx="4183329" cy="864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59609" y="3038718"/>
            <a:ext cx="775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atin typeface="Calibri" panose="020F0502020204030204" charset="0"/>
              </a:rPr>
              <a:t>01</a:t>
            </a:r>
            <a:endParaRPr lang="zh-CN" altLang="en-US" sz="3200" dirty="0">
              <a:latin typeface="Calibri" panose="020F0502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59609" y="4113730"/>
            <a:ext cx="775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atin typeface="Calibri" panose="020F0502020204030204" charset="0"/>
              </a:rPr>
              <a:t>02</a:t>
            </a:r>
            <a:endParaRPr lang="zh-CN" altLang="en-US" sz="3200" dirty="0">
              <a:latin typeface="Calibri" panose="020F05020202040302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59609" y="5163122"/>
            <a:ext cx="775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atin typeface="Calibri" panose="020F0502020204030204" charset="0"/>
              </a:rPr>
              <a:t>03</a:t>
            </a:r>
            <a:endParaRPr lang="zh-CN" altLang="en-US" sz="3200" dirty="0">
              <a:latin typeface="Calibri" panose="020F05020202040302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535200" y="3106389"/>
            <a:ext cx="30458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02981" y="4198336"/>
            <a:ext cx="29566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597516" y="5229324"/>
            <a:ext cx="296380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0" name="直角三角形 39"/>
          <p:cNvSpPr/>
          <p:nvPr/>
        </p:nvSpPr>
        <p:spPr>
          <a:xfrm rot="5400000">
            <a:off x="6669548" y="2911929"/>
            <a:ext cx="325612" cy="3256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直角三角形 40"/>
          <p:cNvSpPr/>
          <p:nvPr/>
        </p:nvSpPr>
        <p:spPr>
          <a:xfrm rot="5400000">
            <a:off x="6669548" y="3963889"/>
            <a:ext cx="325612" cy="3256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直角三角形 41"/>
          <p:cNvSpPr/>
          <p:nvPr/>
        </p:nvSpPr>
        <p:spPr>
          <a:xfrm rot="5400000">
            <a:off x="6669548" y="5037474"/>
            <a:ext cx="325612" cy="32561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72" y="2358309"/>
            <a:ext cx="895375" cy="895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02676" y="711251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4</a:t>
            </a:r>
            <a:endParaRPr lang="zh-CN" altLang="en-US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8898" y="3322537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38360" y="408769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464618" y="4284253"/>
            <a:ext cx="4676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Life was like a box of chocolates, you never know what you’re go to get.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01097" y="339213"/>
            <a:ext cx="4498258" cy="6150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6132513" y="0"/>
            <a:ext cx="260000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73576" y="3632910"/>
            <a:ext cx="222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en-US" altLang="zh-CN" sz="1600" dirty="0" smtClean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STEP1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73576" y="4015647"/>
            <a:ext cx="2225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624743" y="3632910"/>
            <a:ext cx="222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en-US" altLang="zh-CN" sz="1600" dirty="0" smtClean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STEP2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24743" y="4015647"/>
            <a:ext cx="2225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375911" y="3606100"/>
            <a:ext cx="222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en-US" altLang="zh-CN" sz="1600" dirty="0" smtClean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STEP3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375911" y="3988837"/>
            <a:ext cx="2225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990140" y="3632910"/>
            <a:ext cx="222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en-US" altLang="zh-CN" sz="1600" dirty="0" smtClean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STEP4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990140" y="4015647"/>
            <a:ext cx="2225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5" y="2465210"/>
            <a:ext cx="672756" cy="67275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53" y="2438400"/>
            <a:ext cx="672756" cy="67275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282" y="2438400"/>
            <a:ext cx="672756" cy="67275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18" y="2438400"/>
            <a:ext cx="672756" cy="672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383127" y="4554964"/>
            <a:ext cx="28377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Calibri" panose="020F0502020204030204" charset="0"/>
                <a:ea typeface="Calibri" panose="020F0502020204030204" charset="0"/>
                <a:sym typeface="+mn-ea"/>
              </a:rPr>
              <a:t>Enter your text here, or paste your text.
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1887" y="4193362"/>
            <a:ext cx="16715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rPr>
              <a:t>Enter title</a:t>
            </a:r>
            <a:endParaRPr lang="zh-CN" altLang="en-US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5076" y="2498787"/>
            <a:ext cx="31119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26867" y="4561495"/>
            <a:ext cx="30983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Calibri" panose="020F0502020204030204" charset="0"/>
                <a:ea typeface="Calibri" panose="020F0502020204030204" charset="0"/>
                <a:sym typeface="+mn-ea"/>
              </a:rPr>
              <a:t>Enter your text here, or paste your text.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73018" y="2117931"/>
            <a:ext cx="1980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04755" y="4185632"/>
            <a:ext cx="121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rPr>
              <a:t>Enter title</a:t>
            </a:r>
            <a:endParaRPr lang="zh-CN" altLang="en-US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  <a:p>
            <a:pPr algn="l"/>
            <a:endParaRPr lang="zh-CN" altLang="en-US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48979" y="2493794"/>
            <a:ext cx="307622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Calibri" panose="020F0502020204030204" charset="0"/>
                <a:ea typeface="Calibri" panose="020F0502020204030204" charset="0"/>
                <a:sym typeface="+mn-ea"/>
              </a:rPr>
              <a:t>Enter your text here, or paste your text.
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26867" y="2117931"/>
            <a:ext cx="1219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rPr>
              <a:t>Enter title</a:t>
            </a:r>
            <a:endParaRPr lang="zh-CN" altLang="en-US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053449" y="2142102"/>
            <a:ext cx="0" cy="9053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975209" y="2148411"/>
            <a:ext cx="0" cy="89908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974275" y="4224140"/>
            <a:ext cx="0" cy="83691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062370" y="4223842"/>
            <a:ext cx="0" cy="83691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096391" y="2206761"/>
            <a:ext cx="1462558" cy="1578078"/>
          </a:xfrm>
          <a:custGeom>
            <a:avLst/>
            <a:gdLst>
              <a:gd name="connsiteX0" fmla="*/ 673519 w 1462558"/>
              <a:gd name="connsiteY0" fmla="*/ 0 h 1578078"/>
              <a:gd name="connsiteX1" fmla="*/ 1231454 w 1462558"/>
              <a:gd name="connsiteY1" fmla="*/ 231104 h 1578078"/>
              <a:gd name="connsiteX2" fmla="*/ 1231454 w 1462558"/>
              <a:gd name="connsiteY2" fmla="*/ 1346974 h 1578078"/>
              <a:gd name="connsiteX3" fmla="*/ 115584 w 1462558"/>
              <a:gd name="connsiteY3" fmla="*/ 1346974 h 1578078"/>
              <a:gd name="connsiteX4" fmla="*/ 14477 w 1462558"/>
              <a:gd name="connsiteY4" fmla="*/ 1223195 h 1578078"/>
              <a:gd name="connsiteX5" fmla="*/ 0 w 1462558"/>
              <a:gd name="connsiteY5" fmla="*/ 1195686 h 1578078"/>
              <a:gd name="connsiteX6" fmla="*/ 57745 w 1462558"/>
              <a:gd name="connsiteY6" fmla="*/ 1085955 h 1578078"/>
              <a:gd name="connsiteX7" fmla="*/ 57745 w 1462558"/>
              <a:gd name="connsiteY7" fmla="*/ 492123 h 1578078"/>
              <a:gd name="connsiteX8" fmla="*/ 0 w 1462558"/>
              <a:gd name="connsiteY8" fmla="*/ 382392 h 1578078"/>
              <a:gd name="connsiteX9" fmla="*/ 14477 w 1462558"/>
              <a:gd name="connsiteY9" fmla="*/ 354883 h 1578078"/>
              <a:gd name="connsiteX10" fmla="*/ 115584 w 1462558"/>
              <a:gd name="connsiteY10" fmla="*/ 231104 h 1578078"/>
              <a:gd name="connsiteX11" fmla="*/ 673519 w 1462558"/>
              <a:gd name="connsiteY11" fmla="*/ 0 h 157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2558" h="1578078">
                <a:moveTo>
                  <a:pt x="673519" y="0"/>
                </a:moveTo>
                <a:cubicBezTo>
                  <a:pt x="875452" y="0"/>
                  <a:pt x="1077385" y="77035"/>
                  <a:pt x="1231454" y="231104"/>
                </a:cubicBezTo>
                <a:cubicBezTo>
                  <a:pt x="1539593" y="539243"/>
                  <a:pt x="1539593" y="1038835"/>
                  <a:pt x="1231454" y="1346974"/>
                </a:cubicBezTo>
                <a:cubicBezTo>
                  <a:pt x="923315" y="1655113"/>
                  <a:pt x="423723" y="1655113"/>
                  <a:pt x="115584" y="1346974"/>
                </a:cubicBezTo>
                <a:cubicBezTo>
                  <a:pt x="77067" y="1308456"/>
                  <a:pt x="43365" y="1266948"/>
                  <a:pt x="14477" y="1223195"/>
                </a:cubicBezTo>
                <a:lnTo>
                  <a:pt x="0" y="1195686"/>
                </a:lnTo>
                <a:lnTo>
                  <a:pt x="57745" y="1085955"/>
                </a:lnTo>
                <a:cubicBezTo>
                  <a:pt x="134779" y="895989"/>
                  <a:pt x="134779" y="682089"/>
                  <a:pt x="57745" y="492123"/>
                </a:cubicBezTo>
                <a:lnTo>
                  <a:pt x="0" y="382392"/>
                </a:lnTo>
                <a:lnTo>
                  <a:pt x="14477" y="354883"/>
                </a:lnTo>
                <a:cubicBezTo>
                  <a:pt x="43365" y="311130"/>
                  <a:pt x="77067" y="269622"/>
                  <a:pt x="115584" y="231104"/>
                </a:cubicBezTo>
                <a:cubicBezTo>
                  <a:pt x="269654" y="77035"/>
                  <a:pt x="471587" y="0"/>
                  <a:pt x="673519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0" name="椭圆 29"/>
          <p:cNvSpPr/>
          <p:nvPr/>
        </p:nvSpPr>
        <p:spPr>
          <a:xfrm rot="2700000">
            <a:off x="4633834" y="2206762"/>
            <a:ext cx="1578077" cy="1578077"/>
          </a:xfrm>
          <a:prstGeom prst="ellipse">
            <a:avLst/>
          </a:pr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45" y="2742793"/>
            <a:ext cx="489642" cy="48964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633833" y="3553801"/>
            <a:ext cx="1578078" cy="1578077"/>
          </a:xfrm>
          <a:custGeom>
            <a:avLst/>
            <a:gdLst>
              <a:gd name="connsiteX0" fmla="*/ 789040 w 1578078"/>
              <a:gd name="connsiteY0" fmla="*/ 0 h 1578077"/>
              <a:gd name="connsiteX1" fmla="*/ 1346975 w 1578078"/>
              <a:gd name="connsiteY1" fmla="*/ 231104 h 1578077"/>
              <a:gd name="connsiteX2" fmla="*/ 1346975 w 1578078"/>
              <a:gd name="connsiteY2" fmla="*/ 1346973 h 1578077"/>
              <a:gd name="connsiteX3" fmla="*/ 231105 w 1578078"/>
              <a:gd name="connsiteY3" fmla="*/ 1346973 h 1578077"/>
              <a:gd name="connsiteX4" fmla="*/ 231105 w 1578078"/>
              <a:gd name="connsiteY4" fmla="*/ 231104 h 1578077"/>
              <a:gd name="connsiteX5" fmla="*/ 789040 w 1578078"/>
              <a:gd name="connsiteY5" fmla="*/ 0 h 157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8078" h="1578077">
                <a:moveTo>
                  <a:pt x="789040" y="0"/>
                </a:moveTo>
                <a:cubicBezTo>
                  <a:pt x="990973" y="0"/>
                  <a:pt x="1192905" y="77034"/>
                  <a:pt x="1346975" y="231104"/>
                </a:cubicBezTo>
                <a:cubicBezTo>
                  <a:pt x="1655113" y="539242"/>
                  <a:pt x="1655113" y="1038835"/>
                  <a:pt x="1346975" y="1346973"/>
                </a:cubicBezTo>
                <a:cubicBezTo>
                  <a:pt x="1038836" y="1655112"/>
                  <a:pt x="539244" y="1655112"/>
                  <a:pt x="231105" y="1346973"/>
                </a:cubicBezTo>
                <a:cubicBezTo>
                  <a:pt x="-77034" y="1038835"/>
                  <a:pt x="-77034" y="539242"/>
                  <a:pt x="231105" y="231104"/>
                </a:cubicBezTo>
                <a:cubicBezTo>
                  <a:pt x="385174" y="77034"/>
                  <a:pt x="587107" y="0"/>
                  <a:pt x="789040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3" name="任意多边形 32"/>
          <p:cNvSpPr/>
          <p:nvPr/>
        </p:nvSpPr>
        <p:spPr>
          <a:xfrm rot="2700000">
            <a:off x="5980871" y="3553799"/>
            <a:ext cx="1578078" cy="1578078"/>
          </a:xfrm>
          <a:custGeom>
            <a:avLst/>
            <a:gdLst>
              <a:gd name="connsiteX0" fmla="*/ 600331 w 1578078"/>
              <a:gd name="connsiteY0" fmla="*/ 25247 h 1578078"/>
              <a:gd name="connsiteX1" fmla="*/ 630020 w 1578078"/>
              <a:gd name="connsiteY1" fmla="*/ 16030 h 1578078"/>
              <a:gd name="connsiteX2" fmla="*/ 789039 w 1578078"/>
              <a:gd name="connsiteY2" fmla="*/ 0 h 1578078"/>
              <a:gd name="connsiteX3" fmla="*/ 1578078 w 1578078"/>
              <a:gd name="connsiteY3" fmla="*/ 789039 h 1578078"/>
              <a:gd name="connsiteX4" fmla="*/ 789039 w 1578078"/>
              <a:gd name="connsiteY4" fmla="*/ 1578078 h 1578078"/>
              <a:gd name="connsiteX5" fmla="*/ 0 w 1578078"/>
              <a:gd name="connsiteY5" fmla="*/ 789039 h 1578078"/>
              <a:gd name="connsiteX6" fmla="*/ 16031 w 1578078"/>
              <a:gd name="connsiteY6" fmla="*/ 630020 h 1578078"/>
              <a:gd name="connsiteX7" fmla="*/ 25247 w 1578078"/>
              <a:gd name="connsiteY7" fmla="*/ 600331 h 1578078"/>
              <a:gd name="connsiteX8" fmla="*/ 143668 w 1578078"/>
              <a:gd name="connsiteY8" fmla="*/ 563571 h 1578078"/>
              <a:gd name="connsiteX9" fmla="*/ 563570 w 1578078"/>
              <a:gd name="connsiteY9" fmla="*/ 143669 h 157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8078" h="1578078">
                <a:moveTo>
                  <a:pt x="600331" y="25247"/>
                </a:moveTo>
                <a:lnTo>
                  <a:pt x="630020" y="16030"/>
                </a:lnTo>
                <a:cubicBezTo>
                  <a:pt x="681385" y="5520"/>
                  <a:pt x="734567" y="0"/>
                  <a:pt x="789039" y="0"/>
                </a:cubicBezTo>
                <a:cubicBezTo>
                  <a:pt x="1224813" y="0"/>
                  <a:pt x="1578078" y="353265"/>
                  <a:pt x="1578078" y="789039"/>
                </a:cubicBezTo>
                <a:cubicBezTo>
                  <a:pt x="1578078" y="1224813"/>
                  <a:pt x="1224813" y="1578078"/>
                  <a:pt x="789039" y="1578078"/>
                </a:cubicBezTo>
                <a:cubicBezTo>
                  <a:pt x="353265" y="1578078"/>
                  <a:pt x="0" y="1224813"/>
                  <a:pt x="0" y="789039"/>
                </a:cubicBezTo>
                <a:cubicBezTo>
                  <a:pt x="0" y="734567"/>
                  <a:pt x="5520" y="681385"/>
                  <a:pt x="16031" y="630020"/>
                </a:cubicBezTo>
                <a:lnTo>
                  <a:pt x="25247" y="600331"/>
                </a:lnTo>
                <a:lnTo>
                  <a:pt x="143668" y="563571"/>
                </a:lnTo>
                <a:cubicBezTo>
                  <a:pt x="332466" y="483716"/>
                  <a:pt x="483715" y="332467"/>
                  <a:pt x="563570" y="143669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62" y="4111670"/>
            <a:ext cx="506013" cy="506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4752413"/>
            <a:ext cx="2301240" cy="1071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890760" y="1545656"/>
            <a:ext cx="2301240" cy="1071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1678911"/>
            <a:ext cx="5981172" cy="400309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294120" y="1678911"/>
            <a:ext cx="5897880" cy="3987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44873" y="1678911"/>
            <a:ext cx="1749247" cy="39878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805188" y="2375424"/>
            <a:ext cx="22473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Calibri" panose="020F0502020204030204" charset="0"/>
                <a:ea typeface="Calibri" panose="020F0502020204030204" charset="0"/>
              </a:rPr>
              <a:t>Enter suubtitle</a:t>
            </a:r>
            <a:endParaRPr lang="zh-CN" altLang="en-US" sz="24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912003" y="2957394"/>
            <a:ext cx="61630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819936" y="3152710"/>
            <a:ext cx="4488144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 smtClean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en-US" altLang="zh-CN" sz="1400" spc="300" dirty="0" smtClean="0">
              <a:latin typeface="Calibri" panose="020F0502020204030204" charset="0"/>
              <a:ea typeface="Calibri" panose="020F0502020204030204" charset="0"/>
            </a:endParaRPr>
          </a:p>
          <a:p>
            <a:endParaRPr lang="zh-CN" altLang="en-US" sz="1400" spc="300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zh-CN" altLang="en-US" sz="1400" spc="300" dirty="0" smtClean="0">
                <a:latin typeface="Calibri" panose="020F0502020204030204" charset="0"/>
                <a:ea typeface="Calibri" panose="020F0502020204030204" charset="0"/>
                <a:sym typeface="+mn-ea"/>
              </a:rPr>
              <a:t>The user can perform the presentation on a projector or computer, and the powerpoint can be printed out and made into film
</a:t>
            </a:r>
            <a:endParaRPr lang="zh-CN" altLang="en-US" sz="1600" dirty="0">
              <a:latin typeface="Calibri" panose="020F0502020204030204" charset="0"/>
              <a:ea typeface="Calibri" panose="020F0502020204030204" charset="0"/>
            </a:endParaRPr>
          </a:p>
          <a:p>
            <a:endParaRPr lang="zh-CN" altLang="en-US" sz="1600" dirty="0">
              <a:latin typeface="Calibri" panose="020F0502020204030204" charset="0"/>
              <a:ea typeface="Calibri" panose="020F0502020204030204" charset="0"/>
            </a:endParaRPr>
          </a:p>
          <a:p>
            <a:endParaRPr lang="zh-CN" altLang="en-US" sz="1600" dirty="0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38" y="3486480"/>
            <a:ext cx="364166" cy="36416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38" y="2066283"/>
            <a:ext cx="364166" cy="36416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9" y="4911398"/>
            <a:ext cx="376882" cy="376882"/>
          </a:xfrm>
          <a:prstGeom prst="rect">
            <a:avLst/>
          </a:prstGeom>
        </p:spPr>
      </p:pic>
      <p:cxnSp>
        <p:nvCxnSpPr>
          <p:cNvPr id="33" name="直接连接符 32"/>
          <p:cNvCxnSpPr/>
          <p:nvPr/>
        </p:nvCxnSpPr>
        <p:spPr>
          <a:xfrm>
            <a:off x="5263832" y="4378661"/>
            <a:ext cx="3465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263832" y="2958464"/>
            <a:ext cx="3465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74685" y="1890745"/>
            <a:ext cx="72426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Calibri" panose="020F0502020204030204" charset="0"/>
                <a:ea typeface="Calibri" panose="020F0502020204030204" charset="0"/>
              </a:rPr>
              <a:t>THANK YOU</a:t>
            </a:r>
            <a:endParaRPr lang="en-US" altLang="zh-CN" sz="48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42858" y="30733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595914" y="3505695"/>
            <a:ext cx="500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Life was like a box of chocolates, you never know what you’re go to get.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65" y="4901589"/>
            <a:ext cx="449798" cy="4497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37" y="4901589"/>
            <a:ext cx="449798" cy="4497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30" y="4879418"/>
            <a:ext cx="494140" cy="49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908175" y="1532890"/>
            <a:ext cx="2973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Calibri" panose="020F0502020204030204" charset="0"/>
                <a:ea typeface="Calibri" panose="020F0502020204030204" charset="0"/>
              </a:rPr>
              <a:t>CONTENTS</a:t>
            </a:r>
            <a:endParaRPr lang="en-US" altLang="zh-CN" sz="48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908283" y="3112512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01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72779" y="3105175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2018 Annual</a:t>
            </a:r>
            <a:r>
              <a:rPr lang="zh-CN" altLang="en-US" sz="2400" dirty="0" smtClean="0">
                <a:latin typeface="Calibri" panose="020F0502020204030204" charset="0"/>
                <a:ea typeface="Calibri" panose="020F0502020204030204" charset="0"/>
              </a:rPr>
              <a:t> work overview</a:t>
            </a:r>
            <a:endParaRPr lang="zh-CN" altLang="en-US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46520" y="3538454"/>
            <a:ext cx="268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latin typeface="Calibri" panose="020F0502020204030204" charset="0"/>
              </a:rPr>
              <a:t>Your title here</a:t>
            </a:r>
            <a:endParaRPr lang="zh-CN" altLang="en-US" sz="1400" dirty="0">
              <a:latin typeface="Calibri" panose="020F050202020403020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495346" y="3112512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02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59955" y="3105150"/>
            <a:ext cx="4686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2019 </a:t>
            </a:r>
            <a:r>
              <a:rPr lang="zh-CN" altLang="en-US" sz="2400" dirty="0" smtClean="0">
                <a:latin typeface="Calibri" panose="020F0502020204030204" charset="0"/>
                <a:ea typeface="Calibri" panose="020F0502020204030204" charset="0"/>
              </a:rPr>
              <a:t>Industry </a:t>
            </a:r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e</a:t>
            </a:r>
            <a:r>
              <a:rPr lang="zh-CN" altLang="en-US" sz="2400" dirty="0" smtClean="0">
                <a:latin typeface="Calibri" panose="020F0502020204030204" charset="0"/>
                <a:ea typeface="Calibri" panose="020F0502020204030204" charset="0"/>
              </a:rPr>
              <a:t>nvironment analysis</a:t>
            </a:r>
            <a:endParaRPr lang="zh-CN" altLang="en-US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33584" y="3538454"/>
            <a:ext cx="268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latin typeface="Calibri" panose="020F0502020204030204" charset="0"/>
              </a:rPr>
              <a:t>Your title here</a:t>
            </a:r>
            <a:endParaRPr lang="zh-CN" altLang="en-US" sz="1400" dirty="0">
              <a:latin typeface="Calibri" panose="020F050202020403020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908283" y="4355250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03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72779" y="4355533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2019 </a:t>
            </a:r>
            <a:r>
              <a:rPr lang="zh-CN" altLang="en-US" sz="2400" dirty="0" smtClean="0">
                <a:latin typeface="Calibri" panose="020F0502020204030204" charset="0"/>
                <a:ea typeface="Calibri" panose="020F0502020204030204" charset="0"/>
              </a:rPr>
              <a:t>Project introduction</a:t>
            </a:r>
            <a:endParaRPr lang="zh-CN" altLang="en-US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6520" y="4781192"/>
            <a:ext cx="268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latin typeface="Calibri" panose="020F0502020204030204" charset="0"/>
              </a:rPr>
              <a:t>Your title here</a:t>
            </a:r>
            <a:endParaRPr lang="zh-CN" altLang="en-US" sz="1400" dirty="0">
              <a:latin typeface="Calibri" panose="020F050202020403020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495346" y="4355250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04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33583" y="4773776"/>
            <a:ext cx="2680573" cy="315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latin typeface="Calibri" panose="020F0502020204030204" charset="0"/>
              </a:rPr>
              <a:t>Your title here</a:t>
            </a:r>
            <a:endParaRPr lang="zh-CN" altLang="en-US" sz="1400" dirty="0">
              <a:latin typeface="Calibri" panose="020F05020202040302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259955" y="4347845"/>
            <a:ext cx="4529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2019</a:t>
            </a:r>
            <a:r>
              <a:rPr lang="zh-CN" altLang="en-US" sz="2400" dirty="0" smtClean="0">
                <a:latin typeface="Calibri" panose="020F0502020204030204" charset="0"/>
                <a:ea typeface="Calibri" panose="020F0502020204030204" charset="0"/>
              </a:rPr>
              <a:t> </a:t>
            </a:r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Personal work schedule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603652" y="409927"/>
            <a:ext cx="347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charset="0"/>
                <a:cs typeface="Calibri" panose="020F0502020204030204" charset="0"/>
                <a:sym typeface="+mn-lt"/>
              </a:rPr>
              <a:t>Design</a:t>
            </a:r>
            <a:r>
              <a:rPr lang="zh-CN" altLang="en-US" sz="2800" b="1" dirty="0">
                <a:latin typeface="Calibri" panose="020F0502020204030204" charset="0"/>
                <a:cs typeface="Calibri" panose="020F0502020204030204" charset="0"/>
                <a:sym typeface="+mn-lt"/>
              </a:rPr>
              <a:t> </a:t>
            </a:r>
            <a:r>
              <a:rPr lang="en-US" altLang="zh-CN" sz="2800" b="1" dirty="0">
                <a:latin typeface="Calibri" panose="020F0502020204030204" charset="0"/>
                <a:cs typeface="Calibri" panose="020F0502020204030204" charset="0"/>
                <a:sym typeface="+mn-lt"/>
              </a:rPr>
              <a:t>Specification</a:t>
            </a:r>
            <a:r>
              <a:rPr lang="zh-CN" altLang="en-US" sz="2800" b="1" dirty="0">
                <a:latin typeface="Calibri" panose="020F0502020204030204" charset="0"/>
                <a:cs typeface="Calibri" panose="020F0502020204030204" charset="0"/>
                <a:sym typeface="+mn-lt"/>
              </a:rPr>
              <a:t>    </a:t>
            </a:r>
            <a:endParaRPr lang="zh-CN" altLang="en-US" sz="2800" b="1" dirty="0"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43049" y="1886585"/>
            <a:ext cx="1856342" cy="57246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Calibri" panose="020F0502020204030204" charset="0"/>
                <a:cs typeface="Calibri" panose="020F0502020204030204" charset="0"/>
                <a:sym typeface="+mn-lt"/>
              </a:rPr>
              <a:t>Font</a:t>
            </a:r>
            <a:r>
              <a:rPr lang="zh-CN" altLang="en-US" sz="2400" dirty="0" smtClean="0">
                <a:latin typeface="Calibri" panose="020F0502020204030204" charset="0"/>
                <a:cs typeface="Calibri" panose="020F0502020204030204" charset="0"/>
                <a:sym typeface="+mn-lt"/>
              </a:rPr>
              <a:t>：</a:t>
            </a:r>
            <a:r>
              <a:rPr lang="en-US" altLang="zh-CN" sz="2400" dirty="0" smtClean="0">
                <a:latin typeface="Calibri" panose="020F0502020204030204" charset="0"/>
                <a:cs typeface="Calibri" panose="020F0502020204030204" charset="0"/>
                <a:sym typeface="+mn-lt"/>
              </a:rPr>
              <a:t>Calibri</a:t>
            </a:r>
            <a:endParaRPr lang="zh-CN" altLang="en-US" sz="2400" dirty="0"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20" name="矩形 18"/>
          <p:cNvSpPr/>
          <p:nvPr/>
        </p:nvSpPr>
        <p:spPr>
          <a:xfrm>
            <a:off x="2043049" y="2636718"/>
            <a:ext cx="7680814" cy="5724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Calibri" panose="020F0502020204030204" charset="0"/>
                <a:cs typeface="Calibri" panose="020F0502020204030204" charset="0"/>
                <a:sym typeface="+mn-lt"/>
              </a:rPr>
              <a:t>Font size</a:t>
            </a:r>
            <a:r>
              <a:rPr lang="zh-CN" altLang="en-US" sz="2400" dirty="0">
                <a:latin typeface="Calibri" panose="020F0502020204030204" charset="0"/>
                <a:cs typeface="Calibri" panose="020F0502020204030204" charset="0"/>
                <a:sym typeface="+mn-lt"/>
              </a:rPr>
              <a:t>：Main title</a:t>
            </a:r>
            <a:r>
              <a:rPr lang="en-US" altLang="zh-CN" sz="2400" dirty="0" smtClean="0">
                <a:latin typeface="Calibri" panose="020F0502020204030204" charset="0"/>
                <a:cs typeface="Calibri" panose="020F0502020204030204" charset="0"/>
                <a:sym typeface="+mn-lt"/>
              </a:rPr>
              <a:t>-48  </a:t>
            </a:r>
            <a:r>
              <a:rPr lang="en-US" altLang="zh-CN" sz="2400" dirty="0">
                <a:latin typeface="Calibri" panose="020F0502020204030204" charset="0"/>
                <a:cs typeface="Calibri" panose="020F0502020204030204" charset="0"/>
                <a:sym typeface="+mn-lt"/>
              </a:rPr>
              <a:t>S</a:t>
            </a:r>
            <a:r>
              <a:rPr lang="zh-CN" altLang="en-US" sz="2400" dirty="0">
                <a:latin typeface="Calibri" panose="020F0502020204030204" charset="0"/>
                <a:cs typeface="Calibri" panose="020F0502020204030204" charset="0"/>
                <a:sym typeface="+mn-lt"/>
              </a:rPr>
              <a:t>ubtitle</a:t>
            </a:r>
            <a:r>
              <a:rPr lang="en-US" altLang="zh-CN" sz="2400" dirty="0" smtClean="0">
                <a:latin typeface="Calibri" panose="020F0502020204030204" charset="0"/>
                <a:cs typeface="Calibri" panose="020F0502020204030204" charset="0"/>
                <a:sym typeface="+mn-lt"/>
              </a:rPr>
              <a:t>-24  </a:t>
            </a:r>
            <a:r>
              <a:rPr lang="en-US" altLang="zh-CN" sz="2400" dirty="0">
                <a:latin typeface="Calibri" panose="020F0502020204030204" charset="0"/>
                <a:cs typeface="Calibri" panose="020F0502020204030204" charset="0"/>
                <a:sym typeface="+mn-lt"/>
              </a:rPr>
              <a:t>T</a:t>
            </a:r>
            <a:r>
              <a:rPr lang="zh-CN" altLang="en-US" sz="2400" dirty="0">
                <a:latin typeface="Calibri" panose="020F0502020204030204" charset="0"/>
                <a:cs typeface="Calibri" panose="020F0502020204030204" charset="0"/>
                <a:sym typeface="+mn-lt"/>
              </a:rPr>
              <a:t>ext</a:t>
            </a:r>
            <a:r>
              <a:rPr lang="en-US" altLang="zh-CN" sz="2400" dirty="0" smtClean="0">
                <a:latin typeface="Calibri" panose="020F0502020204030204" charset="0"/>
                <a:cs typeface="Calibri" panose="020F0502020204030204" charset="0"/>
                <a:sym typeface="+mn-lt"/>
              </a:rPr>
              <a:t>-14  </a:t>
            </a:r>
            <a:r>
              <a:rPr lang="zh-CN" altLang="en-US" sz="2400" dirty="0">
                <a:latin typeface="Calibri" panose="020F0502020204030204" charset="0"/>
                <a:cs typeface="Calibri" panose="020F0502020204030204" charset="0"/>
                <a:sym typeface="+mn-lt"/>
              </a:rPr>
              <a:t>Body title</a:t>
            </a:r>
            <a:r>
              <a:rPr lang="en-US" altLang="zh-CN" sz="2400" dirty="0" smtClean="0">
                <a:latin typeface="Calibri" panose="020F0502020204030204" charset="0"/>
                <a:cs typeface="Calibri" panose="020F0502020204030204" charset="0"/>
                <a:sym typeface="+mn-lt"/>
              </a:rPr>
              <a:t>-18  </a:t>
            </a:r>
            <a:endParaRPr lang="zh-CN" altLang="en-US" sz="2400" dirty="0"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21" name="矩形 18"/>
          <p:cNvSpPr/>
          <p:nvPr/>
        </p:nvSpPr>
        <p:spPr>
          <a:xfrm>
            <a:off x="2043049" y="3424873"/>
            <a:ext cx="2421945" cy="57246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Calibri" panose="020F0502020204030204" charset="0"/>
                <a:cs typeface="Calibri" panose="020F0502020204030204" charset="0"/>
                <a:sym typeface="+mn-lt"/>
              </a:rPr>
              <a:t>Color matching</a:t>
            </a:r>
            <a:r>
              <a:rPr lang="zh-CN" altLang="en-US" sz="2400" dirty="0">
                <a:latin typeface="Calibri" panose="020F0502020204030204" charset="0"/>
                <a:cs typeface="Calibri" panose="020F0502020204030204" charset="0"/>
                <a:sym typeface="+mn-lt"/>
              </a:rPr>
              <a:t>：</a:t>
            </a:r>
            <a:endParaRPr lang="zh-CN" altLang="en-US" sz="2400" dirty="0"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22" name="矩形: 圆角 28"/>
          <p:cNvSpPr/>
          <p:nvPr/>
        </p:nvSpPr>
        <p:spPr>
          <a:xfrm>
            <a:off x="4333342" y="3424873"/>
            <a:ext cx="562044" cy="564283"/>
          </a:xfrm>
          <a:prstGeom prst="roundRect">
            <a:avLst>
              <a:gd name="adj" fmla="val 378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4"/>
          <p:cNvSpPr/>
          <p:nvPr/>
        </p:nvSpPr>
        <p:spPr>
          <a:xfrm>
            <a:off x="7401000" y="965250"/>
            <a:ext cx="607500" cy="585000"/>
          </a:xfrm>
          <a:custGeom>
            <a:avLst/>
            <a:gdLst>
              <a:gd name="connsiteX0" fmla="*/ 303750 w 607500"/>
              <a:gd name="connsiteY0" fmla="*/ 78750 h 585000"/>
              <a:gd name="connsiteX1" fmla="*/ 373275 w 607500"/>
              <a:gd name="connsiteY1" fmla="*/ 219600 h 585000"/>
              <a:gd name="connsiteX2" fmla="*/ 528750 w 607500"/>
              <a:gd name="connsiteY2" fmla="*/ 242325 h 585000"/>
              <a:gd name="connsiteX3" fmla="*/ 416250 w 607500"/>
              <a:gd name="connsiteY3" fmla="*/ 351900 h 585000"/>
              <a:gd name="connsiteX4" fmla="*/ 442800 w 607500"/>
              <a:gd name="connsiteY4" fmla="*/ 506700 h 585000"/>
              <a:gd name="connsiteX5" fmla="*/ 303750 w 607500"/>
              <a:gd name="connsiteY5" fmla="*/ 433575 h 585000"/>
              <a:gd name="connsiteX6" fmla="*/ 164700 w 607500"/>
              <a:gd name="connsiteY6" fmla="*/ 506700 h 585000"/>
              <a:gd name="connsiteX7" fmla="*/ 191250 w 607500"/>
              <a:gd name="connsiteY7" fmla="*/ 351900 h 585000"/>
              <a:gd name="connsiteX8" fmla="*/ 78750 w 607500"/>
              <a:gd name="connsiteY8" fmla="*/ 242325 h 585000"/>
              <a:gd name="connsiteX9" fmla="*/ 234225 w 607500"/>
              <a:gd name="connsiteY9" fmla="*/ 219600 h 585000"/>
              <a:gd name="connsiteX10" fmla="*/ 303750 w 607500"/>
              <a:gd name="connsiteY10" fmla="*/ 78750 h 58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7500" h="585000">
                <a:moveTo>
                  <a:pt x="303750" y="78750"/>
                </a:moveTo>
                <a:lnTo>
                  <a:pt x="373275" y="219600"/>
                </a:lnTo>
                <a:lnTo>
                  <a:pt x="528750" y="242325"/>
                </a:lnTo>
                <a:lnTo>
                  <a:pt x="416250" y="351900"/>
                </a:lnTo>
                <a:lnTo>
                  <a:pt x="442800" y="506700"/>
                </a:lnTo>
                <a:lnTo>
                  <a:pt x="303750" y="433575"/>
                </a:lnTo>
                <a:lnTo>
                  <a:pt x="164700" y="506700"/>
                </a:lnTo>
                <a:lnTo>
                  <a:pt x="191250" y="351900"/>
                </a:lnTo>
                <a:lnTo>
                  <a:pt x="78750" y="242325"/>
                </a:lnTo>
                <a:lnTo>
                  <a:pt x="234225" y="219600"/>
                </a:lnTo>
                <a:lnTo>
                  <a:pt x="303750" y="78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43500" y="1055250"/>
            <a:ext cx="562500" cy="427500"/>
            <a:chOff x="954750" y="1055250"/>
            <a:chExt cx="562500" cy="427500"/>
          </a:xfrm>
        </p:grpSpPr>
        <p:sp>
          <p:nvSpPr>
            <p:cNvPr id="151" name="任意多边形: 形状 84"/>
            <p:cNvSpPr/>
            <p:nvPr/>
          </p:nvSpPr>
          <p:spPr>
            <a:xfrm>
              <a:off x="954750" y="1190250"/>
              <a:ext cx="562500" cy="157500"/>
            </a:xfrm>
            <a:custGeom>
              <a:avLst/>
              <a:gdLst>
                <a:gd name="connsiteX0" fmla="*/ 78750 w 562500"/>
                <a:gd name="connsiteY0" fmla="*/ 78750 h 157500"/>
                <a:gd name="connsiteX1" fmla="*/ 483750 w 56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2500" h="157500">
                  <a:moveTo>
                    <a:pt x="78750" y="78750"/>
                  </a:moveTo>
                  <a:lnTo>
                    <a:pt x="483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任意多边形: 形状 85"/>
            <p:cNvSpPr/>
            <p:nvPr/>
          </p:nvSpPr>
          <p:spPr>
            <a:xfrm>
              <a:off x="954750" y="1055250"/>
              <a:ext cx="562500" cy="157500"/>
            </a:xfrm>
            <a:custGeom>
              <a:avLst/>
              <a:gdLst>
                <a:gd name="connsiteX0" fmla="*/ 78750 w 562500"/>
                <a:gd name="connsiteY0" fmla="*/ 78750 h 157500"/>
                <a:gd name="connsiteX1" fmla="*/ 483750 w 56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2500" h="157500">
                  <a:moveTo>
                    <a:pt x="78750" y="78750"/>
                  </a:moveTo>
                  <a:lnTo>
                    <a:pt x="483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任意多边形: 形状 86"/>
            <p:cNvSpPr/>
            <p:nvPr/>
          </p:nvSpPr>
          <p:spPr>
            <a:xfrm>
              <a:off x="954750" y="1325250"/>
              <a:ext cx="562500" cy="157500"/>
            </a:xfrm>
            <a:custGeom>
              <a:avLst/>
              <a:gdLst>
                <a:gd name="connsiteX0" fmla="*/ 78750 w 562500"/>
                <a:gd name="connsiteY0" fmla="*/ 78750 h 157500"/>
                <a:gd name="connsiteX1" fmla="*/ 483750 w 56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2500" h="157500">
                  <a:moveTo>
                    <a:pt x="78750" y="78750"/>
                  </a:moveTo>
                  <a:lnTo>
                    <a:pt x="483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任意多边形: 形状 88"/>
          <p:cNvSpPr/>
          <p:nvPr/>
        </p:nvSpPr>
        <p:spPr>
          <a:xfrm>
            <a:off x="2091000" y="1055250"/>
            <a:ext cx="427500" cy="427500"/>
          </a:xfrm>
          <a:custGeom>
            <a:avLst/>
            <a:gdLst>
              <a:gd name="connsiteX0" fmla="*/ 348750 w 427500"/>
              <a:gd name="connsiteY0" fmla="*/ 78750 h 427500"/>
              <a:gd name="connsiteX1" fmla="*/ 78750 w 427500"/>
              <a:gd name="connsiteY1" fmla="*/ 348750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500" h="427500">
                <a:moveTo>
                  <a:pt x="348750" y="78750"/>
                </a:moveTo>
                <a:lnTo>
                  <a:pt x="78750" y="34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任意多边形: 形状 89"/>
          <p:cNvSpPr/>
          <p:nvPr/>
        </p:nvSpPr>
        <p:spPr>
          <a:xfrm>
            <a:off x="2091000" y="1055250"/>
            <a:ext cx="427500" cy="427500"/>
          </a:xfrm>
          <a:custGeom>
            <a:avLst/>
            <a:gdLst>
              <a:gd name="connsiteX0" fmla="*/ 78750 w 427500"/>
              <a:gd name="connsiteY0" fmla="*/ 78750 h 427500"/>
              <a:gd name="connsiteX1" fmla="*/ 348750 w 427500"/>
              <a:gd name="connsiteY1" fmla="*/ 348750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500" h="427500">
                <a:moveTo>
                  <a:pt x="78750" y="78750"/>
                </a:moveTo>
                <a:lnTo>
                  <a:pt x="348750" y="34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图形 10"/>
          <p:cNvSpPr/>
          <p:nvPr/>
        </p:nvSpPr>
        <p:spPr>
          <a:xfrm>
            <a:off x="3081000" y="987750"/>
            <a:ext cx="607500" cy="562500"/>
          </a:xfrm>
          <a:custGeom>
            <a:avLst/>
            <a:gdLst>
              <a:gd name="connsiteX0" fmla="*/ 528750 w 607500"/>
              <a:gd name="connsiteY0" fmla="*/ 78750 h 562500"/>
              <a:gd name="connsiteX1" fmla="*/ 78750 w 607500"/>
              <a:gd name="connsiteY1" fmla="*/ 78750 h 562500"/>
              <a:gd name="connsiteX2" fmla="*/ 258750 w 607500"/>
              <a:gd name="connsiteY2" fmla="*/ 291600 h 562500"/>
              <a:gd name="connsiteX3" fmla="*/ 258750 w 607500"/>
              <a:gd name="connsiteY3" fmla="*/ 438750 h 562500"/>
              <a:gd name="connsiteX4" fmla="*/ 348750 w 607500"/>
              <a:gd name="connsiteY4" fmla="*/ 483750 h 562500"/>
              <a:gd name="connsiteX5" fmla="*/ 348750 w 607500"/>
              <a:gd name="connsiteY5" fmla="*/ 291600 h 562500"/>
              <a:gd name="connsiteX6" fmla="*/ 528750 w 607500"/>
              <a:gd name="connsiteY6" fmla="*/ 78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500" h="562500">
                <a:moveTo>
                  <a:pt x="528750" y="78750"/>
                </a:moveTo>
                <a:lnTo>
                  <a:pt x="78750" y="78750"/>
                </a:lnTo>
                <a:lnTo>
                  <a:pt x="258750" y="291600"/>
                </a:lnTo>
                <a:lnTo>
                  <a:pt x="258750" y="438750"/>
                </a:lnTo>
                <a:lnTo>
                  <a:pt x="348750" y="483750"/>
                </a:lnTo>
                <a:lnTo>
                  <a:pt x="348750" y="291600"/>
                </a:lnTo>
                <a:lnTo>
                  <a:pt x="528750" y="78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61000" y="965250"/>
            <a:ext cx="607500" cy="607500"/>
            <a:chOff x="4172250" y="965250"/>
            <a:chExt cx="607500" cy="607500"/>
          </a:xfrm>
        </p:grpSpPr>
        <p:sp>
          <p:nvSpPr>
            <p:cNvPr id="149" name="任意多边形: 形状 92"/>
            <p:cNvSpPr/>
            <p:nvPr/>
          </p:nvSpPr>
          <p:spPr>
            <a:xfrm>
              <a:off x="4172250" y="1010250"/>
              <a:ext cx="562500" cy="562500"/>
            </a:xfrm>
            <a:custGeom>
              <a:avLst/>
              <a:gdLst>
                <a:gd name="connsiteX0" fmla="*/ 483750 w 562500"/>
                <a:gd name="connsiteY0" fmla="*/ 318600 h 562500"/>
                <a:gd name="connsiteX1" fmla="*/ 483750 w 562500"/>
                <a:gd name="connsiteY1" fmla="*/ 438750 h 562500"/>
                <a:gd name="connsiteX2" fmla="*/ 438750 w 562500"/>
                <a:gd name="connsiteY2" fmla="*/ 483750 h 562500"/>
                <a:gd name="connsiteX3" fmla="*/ 123750 w 562500"/>
                <a:gd name="connsiteY3" fmla="*/ 483750 h 562500"/>
                <a:gd name="connsiteX4" fmla="*/ 78750 w 562500"/>
                <a:gd name="connsiteY4" fmla="*/ 438750 h 562500"/>
                <a:gd name="connsiteX5" fmla="*/ 78750 w 562500"/>
                <a:gd name="connsiteY5" fmla="*/ 123750 h 562500"/>
                <a:gd name="connsiteX6" fmla="*/ 123750 w 562500"/>
                <a:gd name="connsiteY6" fmla="*/ 78750 h 562500"/>
                <a:gd name="connsiteX7" fmla="*/ 243900 w 562500"/>
                <a:gd name="connsiteY7" fmla="*/ 78750 h 56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500" h="562500">
                  <a:moveTo>
                    <a:pt x="483750" y="318600"/>
                  </a:moveTo>
                  <a:lnTo>
                    <a:pt x="483750" y="438750"/>
                  </a:lnTo>
                  <a:cubicBezTo>
                    <a:pt x="483750" y="463603"/>
                    <a:pt x="463603" y="483750"/>
                    <a:pt x="438750" y="483750"/>
                  </a:cubicBezTo>
                  <a:lnTo>
                    <a:pt x="123750" y="483750"/>
                  </a:lnTo>
                  <a:cubicBezTo>
                    <a:pt x="98897" y="483750"/>
                    <a:pt x="78750" y="463603"/>
                    <a:pt x="78750" y="438750"/>
                  </a:cubicBezTo>
                  <a:lnTo>
                    <a:pt x="78750" y="123750"/>
                  </a:lnTo>
                  <a:cubicBezTo>
                    <a:pt x="78750" y="98897"/>
                    <a:pt x="98897" y="78750"/>
                    <a:pt x="123750" y="78750"/>
                  </a:cubicBezTo>
                  <a:lnTo>
                    <a:pt x="24390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任意多边形: 形状 93"/>
            <p:cNvSpPr/>
            <p:nvPr/>
          </p:nvSpPr>
          <p:spPr>
            <a:xfrm>
              <a:off x="4307250" y="965250"/>
              <a:ext cx="472500" cy="472500"/>
            </a:xfrm>
            <a:custGeom>
              <a:avLst/>
              <a:gdLst>
                <a:gd name="connsiteX0" fmla="*/ 303750 w 472500"/>
                <a:gd name="connsiteY0" fmla="*/ 78750 h 472500"/>
                <a:gd name="connsiteX1" fmla="*/ 393750 w 472500"/>
                <a:gd name="connsiteY1" fmla="*/ 168750 h 472500"/>
                <a:gd name="connsiteX2" fmla="*/ 168750 w 472500"/>
                <a:gd name="connsiteY2" fmla="*/ 393750 h 472500"/>
                <a:gd name="connsiteX3" fmla="*/ 78750 w 472500"/>
                <a:gd name="connsiteY3" fmla="*/ 393750 h 472500"/>
                <a:gd name="connsiteX4" fmla="*/ 78750 w 472500"/>
                <a:gd name="connsiteY4" fmla="*/ 303750 h 472500"/>
                <a:gd name="connsiteX5" fmla="*/ 303750 w 472500"/>
                <a:gd name="connsiteY5" fmla="*/ 78750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500" h="472500">
                  <a:moveTo>
                    <a:pt x="303750" y="78750"/>
                  </a:moveTo>
                  <a:lnTo>
                    <a:pt x="393750" y="168750"/>
                  </a:lnTo>
                  <a:lnTo>
                    <a:pt x="168750" y="393750"/>
                  </a:lnTo>
                  <a:lnTo>
                    <a:pt x="78750" y="393750"/>
                  </a:lnTo>
                  <a:lnTo>
                    <a:pt x="78750" y="303750"/>
                  </a:lnTo>
                  <a:lnTo>
                    <a:pt x="303750" y="78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18500" y="987750"/>
            <a:ext cx="652500" cy="562500"/>
            <a:chOff x="5229750" y="987750"/>
            <a:chExt cx="652500" cy="562500"/>
          </a:xfrm>
        </p:grpSpPr>
        <p:sp>
          <p:nvSpPr>
            <p:cNvPr id="145" name="任意多边形: 形状 95"/>
            <p:cNvSpPr/>
            <p:nvPr/>
          </p:nvSpPr>
          <p:spPr>
            <a:xfrm>
              <a:off x="5229750" y="1257750"/>
              <a:ext cx="517500" cy="292500"/>
            </a:xfrm>
            <a:custGeom>
              <a:avLst/>
              <a:gdLst>
                <a:gd name="connsiteX0" fmla="*/ 438750 w 517500"/>
                <a:gd name="connsiteY0" fmla="*/ 213750 h 292500"/>
                <a:gd name="connsiteX1" fmla="*/ 438750 w 517500"/>
                <a:gd name="connsiteY1" fmla="*/ 168750 h 292500"/>
                <a:gd name="connsiteX2" fmla="*/ 348750 w 517500"/>
                <a:gd name="connsiteY2" fmla="*/ 78750 h 292500"/>
                <a:gd name="connsiteX3" fmla="*/ 168750 w 517500"/>
                <a:gd name="connsiteY3" fmla="*/ 78750 h 292500"/>
                <a:gd name="connsiteX4" fmla="*/ 78750 w 517500"/>
                <a:gd name="connsiteY4" fmla="*/ 168750 h 292500"/>
                <a:gd name="connsiteX5" fmla="*/ 78750 w 517500"/>
                <a:gd name="connsiteY5" fmla="*/ 213750 h 29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00" h="292500">
                  <a:moveTo>
                    <a:pt x="438750" y="213750"/>
                  </a:moveTo>
                  <a:lnTo>
                    <a:pt x="438750" y="168750"/>
                  </a:lnTo>
                  <a:cubicBezTo>
                    <a:pt x="438750" y="119044"/>
                    <a:pt x="398456" y="78750"/>
                    <a:pt x="348750" y="78750"/>
                  </a:cubicBezTo>
                  <a:lnTo>
                    <a:pt x="168750" y="78750"/>
                  </a:lnTo>
                  <a:cubicBezTo>
                    <a:pt x="119044" y="78750"/>
                    <a:pt x="78750" y="119044"/>
                    <a:pt x="78750" y="168750"/>
                  </a:cubicBezTo>
                  <a:lnTo>
                    <a:pt x="78750" y="213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任意多边形: 形状 96"/>
            <p:cNvSpPr/>
            <p:nvPr/>
          </p:nvSpPr>
          <p:spPr>
            <a:xfrm>
              <a:off x="5319750" y="987750"/>
              <a:ext cx="337500" cy="337500"/>
            </a:xfrm>
            <a:custGeom>
              <a:avLst/>
              <a:gdLst>
                <a:gd name="connsiteX0" fmla="*/ 258750 w 337500"/>
                <a:gd name="connsiteY0" fmla="*/ 168750 h 337500"/>
                <a:gd name="connsiteX1" fmla="*/ 168750 w 337500"/>
                <a:gd name="connsiteY1" fmla="*/ 258750 h 337500"/>
                <a:gd name="connsiteX2" fmla="*/ 78750 w 337500"/>
                <a:gd name="connsiteY2" fmla="*/ 168750 h 337500"/>
                <a:gd name="connsiteX3" fmla="*/ 168750 w 337500"/>
                <a:gd name="connsiteY3" fmla="*/ 78750 h 337500"/>
                <a:gd name="connsiteX4" fmla="*/ 258750 w 337500"/>
                <a:gd name="connsiteY4" fmla="*/ 168750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0" h="337500">
                  <a:moveTo>
                    <a:pt x="258750" y="168750"/>
                  </a:moveTo>
                  <a:cubicBezTo>
                    <a:pt x="258750" y="218456"/>
                    <a:pt x="218456" y="258750"/>
                    <a:pt x="168750" y="258750"/>
                  </a:cubicBezTo>
                  <a:cubicBezTo>
                    <a:pt x="119044" y="258750"/>
                    <a:pt x="78750" y="218456"/>
                    <a:pt x="78750" y="168750"/>
                  </a:cubicBezTo>
                  <a:cubicBezTo>
                    <a:pt x="78750" y="119044"/>
                    <a:pt x="119044" y="78750"/>
                    <a:pt x="168750" y="78750"/>
                  </a:cubicBezTo>
                  <a:cubicBezTo>
                    <a:pt x="218456" y="78750"/>
                    <a:pt x="258750" y="119044"/>
                    <a:pt x="258750" y="1687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任意多边形: 形状 97"/>
            <p:cNvSpPr/>
            <p:nvPr/>
          </p:nvSpPr>
          <p:spPr>
            <a:xfrm>
              <a:off x="5657250" y="1260675"/>
              <a:ext cx="225000" cy="270000"/>
            </a:xfrm>
            <a:custGeom>
              <a:avLst/>
              <a:gdLst>
                <a:gd name="connsiteX0" fmla="*/ 146250 w 225000"/>
                <a:gd name="connsiteY0" fmla="*/ 210825 h 270000"/>
                <a:gd name="connsiteX1" fmla="*/ 146250 w 225000"/>
                <a:gd name="connsiteY1" fmla="*/ 165825 h 270000"/>
                <a:gd name="connsiteX2" fmla="*/ 78750 w 225000"/>
                <a:gd name="connsiteY2" fmla="*/ 787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000" h="270000">
                  <a:moveTo>
                    <a:pt x="146250" y="210825"/>
                  </a:moveTo>
                  <a:lnTo>
                    <a:pt x="146250" y="165825"/>
                  </a:lnTo>
                  <a:cubicBezTo>
                    <a:pt x="146219" y="124810"/>
                    <a:pt x="118462" y="89004"/>
                    <a:pt x="78750" y="78750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任意多边形: 形状 98"/>
            <p:cNvSpPr/>
            <p:nvPr/>
          </p:nvSpPr>
          <p:spPr>
            <a:xfrm>
              <a:off x="5567250" y="990675"/>
              <a:ext cx="225000" cy="315000"/>
            </a:xfrm>
            <a:custGeom>
              <a:avLst/>
              <a:gdLst>
                <a:gd name="connsiteX0" fmla="*/ 78750 w 225000"/>
                <a:gd name="connsiteY0" fmla="*/ 78750 h 315000"/>
                <a:gd name="connsiteX1" fmla="*/ 143614 w 225000"/>
                <a:gd name="connsiteY1" fmla="*/ 188261 h 315000"/>
                <a:gd name="connsiteX2" fmla="*/ 78750 w 225000"/>
                <a:gd name="connsiteY2" fmla="*/ 253125 h 3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000" h="315000">
                  <a:moveTo>
                    <a:pt x="78750" y="78750"/>
                  </a:moveTo>
                  <a:cubicBezTo>
                    <a:pt x="126902" y="91079"/>
                    <a:pt x="155943" y="140109"/>
                    <a:pt x="143614" y="188261"/>
                  </a:cubicBezTo>
                  <a:cubicBezTo>
                    <a:pt x="135461" y="220105"/>
                    <a:pt x="110594" y="244972"/>
                    <a:pt x="78750" y="253125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任意多边形: 形状 100"/>
          <p:cNvSpPr/>
          <p:nvPr/>
        </p:nvSpPr>
        <p:spPr>
          <a:xfrm>
            <a:off x="8503500" y="942750"/>
            <a:ext cx="562500" cy="652500"/>
          </a:xfrm>
          <a:custGeom>
            <a:avLst/>
            <a:gdLst>
              <a:gd name="connsiteX0" fmla="*/ 483750 w 562500"/>
              <a:gd name="connsiteY0" fmla="*/ 281250 h 652500"/>
              <a:gd name="connsiteX1" fmla="*/ 281250 w 562500"/>
              <a:gd name="connsiteY1" fmla="*/ 573750 h 652500"/>
              <a:gd name="connsiteX2" fmla="*/ 78750 w 562500"/>
              <a:gd name="connsiteY2" fmla="*/ 281250 h 652500"/>
              <a:gd name="connsiteX3" fmla="*/ 281250 w 562500"/>
              <a:gd name="connsiteY3" fmla="*/ 78750 h 652500"/>
              <a:gd name="connsiteX4" fmla="*/ 483750 w 562500"/>
              <a:gd name="connsiteY4" fmla="*/ 281250 h 6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500" h="652500">
                <a:moveTo>
                  <a:pt x="483750" y="281250"/>
                </a:moveTo>
                <a:cubicBezTo>
                  <a:pt x="483750" y="438750"/>
                  <a:pt x="281250" y="573750"/>
                  <a:pt x="281250" y="573750"/>
                </a:cubicBezTo>
                <a:cubicBezTo>
                  <a:pt x="281250" y="573750"/>
                  <a:pt x="78750" y="438750"/>
                  <a:pt x="78750" y="281250"/>
                </a:cubicBezTo>
                <a:cubicBezTo>
                  <a:pt x="78750" y="169412"/>
                  <a:pt x="169412" y="78750"/>
                  <a:pt x="281250" y="78750"/>
                </a:cubicBezTo>
                <a:cubicBezTo>
                  <a:pt x="393088" y="78750"/>
                  <a:pt x="483750" y="169412"/>
                  <a:pt x="483750" y="2812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: 形状 101"/>
          <p:cNvSpPr/>
          <p:nvPr/>
        </p:nvSpPr>
        <p:spPr>
          <a:xfrm>
            <a:off x="8638500" y="1077750"/>
            <a:ext cx="292500" cy="292500"/>
          </a:xfrm>
          <a:custGeom>
            <a:avLst/>
            <a:gdLst>
              <a:gd name="connsiteX0" fmla="*/ 213750 w 292500"/>
              <a:gd name="connsiteY0" fmla="*/ 146250 h 292500"/>
              <a:gd name="connsiteX1" fmla="*/ 146250 w 292500"/>
              <a:gd name="connsiteY1" fmla="*/ 213750 h 292500"/>
              <a:gd name="connsiteX2" fmla="*/ 78750 w 292500"/>
              <a:gd name="connsiteY2" fmla="*/ 146250 h 292500"/>
              <a:gd name="connsiteX3" fmla="*/ 146250 w 292500"/>
              <a:gd name="connsiteY3" fmla="*/ 78750 h 292500"/>
              <a:gd name="connsiteX4" fmla="*/ 213750 w 292500"/>
              <a:gd name="connsiteY4" fmla="*/ 1462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500" h="292500">
                <a:moveTo>
                  <a:pt x="213750" y="146250"/>
                </a:moveTo>
                <a:cubicBezTo>
                  <a:pt x="213750" y="183529"/>
                  <a:pt x="183529" y="213750"/>
                  <a:pt x="146250" y="213750"/>
                </a:cubicBezTo>
                <a:cubicBezTo>
                  <a:pt x="108971" y="213750"/>
                  <a:pt x="78750" y="183529"/>
                  <a:pt x="78750" y="146250"/>
                </a:cubicBezTo>
                <a:cubicBezTo>
                  <a:pt x="78750" y="108971"/>
                  <a:pt x="108971" y="78750"/>
                  <a:pt x="146250" y="78750"/>
                </a:cubicBezTo>
                <a:cubicBezTo>
                  <a:pt x="183529" y="78750"/>
                  <a:pt x="213750" y="108971"/>
                  <a:pt x="213750" y="1462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298500" y="942750"/>
            <a:ext cx="652500" cy="652500"/>
            <a:chOff x="6309750" y="942750"/>
            <a:chExt cx="652500" cy="652500"/>
          </a:xfrm>
        </p:grpSpPr>
        <p:sp>
          <p:nvSpPr>
            <p:cNvPr id="143" name="任意多边形: 形状 103"/>
            <p:cNvSpPr/>
            <p:nvPr/>
          </p:nvSpPr>
          <p:spPr>
            <a:xfrm>
              <a:off x="6489750" y="1122750"/>
              <a:ext cx="292500" cy="292500"/>
            </a:xfrm>
            <a:custGeom>
              <a:avLst/>
              <a:gdLst>
                <a:gd name="connsiteX0" fmla="*/ 213750 w 292500"/>
                <a:gd name="connsiteY0" fmla="*/ 146250 h 292500"/>
                <a:gd name="connsiteX1" fmla="*/ 146250 w 292500"/>
                <a:gd name="connsiteY1" fmla="*/ 213750 h 292500"/>
                <a:gd name="connsiteX2" fmla="*/ 78750 w 292500"/>
                <a:gd name="connsiteY2" fmla="*/ 146250 h 292500"/>
                <a:gd name="connsiteX3" fmla="*/ 146250 w 292500"/>
                <a:gd name="connsiteY3" fmla="*/ 78750 h 292500"/>
                <a:gd name="connsiteX4" fmla="*/ 213750 w 292500"/>
                <a:gd name="connsiteY4" fmla="*/ 146250 h 29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0" h="292500">
                  <a:moveTo>
                    <a:pt x="213750" y="146250"/>
                  </a:moveTo>
                  <a:cubicBezTo>
                    <a:pt x="213750" y="183529"/>
                    <a:pt x="183529" y="213750"/>
                    <a:pt x="146250" y="213750"/>
                  </a:cubicBezTo>
                  <a:cubicBezTo>
                    <a:pt x="108971" y="213750"/>
                    <a:pt x="78750" y="183529"/>
                    <a:pt x="78750" y="146250"/>
                  </a:cubicBezTo>
                  <a:cubicBezTo>
                    <a:pt x="78750" y="108971"/>
                    <a:pt x="108971" y="78750"/>
                    <a:pt x="146250" y="78750"/>
                  </a:cubicBezTo>
                  <a:cubicBezTo>
                    <a:pt x="183529" y="78750"/>
                    <a:pt x="213750" y="108971"/>
                    <a:pt x="213750" y="1462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任意多边形: 形状 104"/>
            <p:cNvSpPr/>
            <p:nvPr/>
          </p:nvSpPr>
          <p:spPr>
            <a:xfrm>
              <a:off x="6309750" y="942750"/>
              <a:ext cx="652500" cy="652500"/>
            </a:xfrm>
            <a:custGeom>
              <a:avLst/>
              <a:gdLst>
                <a:gd name="connsiteX0" fmla="*/ 492750 w 652500"/>
                <a:gd name="connsiteY0" fmla="*/ 393750 h 652500"/>
                <a:gd name="connsiteX1" fmla="*/ 500175 w 652500"/>
                <a:gd name="connsiteY1" fmla="*/ 434700 h 652500"/>
                <a:gd name="connsiteX2" fmla="*/ 501525 w 652500"/>
                <a:gd name="connsiteY2" fmla="*/ 436050 h 652500"/>
                <a:gd name="connsiteX3" fmla="*/ 501560 w 652500"/>
                <a:gd name="connsiteY3" fmla="*/ 499690 h 652500"/>
                <a:gd name="connsiteX4" fmla="*/ 501525 w 652500"/>
                <a:gd name="connsiteY4" fmla="*/ 499725 h 652500"/>
                <a:gd name="connsiteX5" fmla="*/ 437885 w 652500"/>
                <a:gd name="connsiteY5" fmla="*/ 499760 h 652500"/>
                <a:gd name="connsiteX6" fmla="*/ 437850 w 652500"/>
                <a:gd name="connsiteY6" fmla="*/ 499725 h 652500"/>
                <a:gd name="connsiteX7" fmla="*/ 436500 w 652500"/>
                <a:gd name="connsiteY7" fmla="*/ 498375 h 652500"/>
                <a:gd name="connsiteX8" fmla="*/ 395550 w 652500"/>
                <a:gd name="connsiteY8" fmla="*/ 490950 h 652500"/>
                <a:gd name="connsiteX9" fmla="*/ 373050 w 652500"/>
                <a:gd name="connsiteY9" fmla="*/ 524925 h 652500"/>
                <a:gd name="connsiteX10" fmla="*/ 373050 w 652500"/>
                <a:gd name="connsiteY10" fmla="*/ 528750 h 652500"/>
                <a:gd name="connsiteX11" fmla="*/ 328050 w 652500"/>
                <a:gd name="connsiteY11" fmla="*/ 573750 h 652500"/>
                <a:gd name="connsiteX12" fmla="*/ 283050 w 652500"/>
                <a:gd name="connsiteY12" fmla="*/ 528750 h 652500"/>
                <a:gd name="connsiteX13" fmla="*/ 283050 w 652500"/>
                <a:gd name="connsiteY13" fmla="*/ 526725 h 652500"/>
                <a:gd name="connsiteX14" fmla="*/ 258750 w 652500"/>
                <a:gd name="connsiteY14" fmla="*/ 492750 h 652500"/>
                <a:gd name="connsiteX15" fmla="*/ 217800 w 652500"/>
                <a:gd name="connsiteY15" fmla="*/ 500175 h 652500"/>
                <a:gd name="connsiteX16" fmla="*/ 216450 w 652500"/>
                <a:gd name="connsiteY16" fmla="*/ 501525 h 652500"/>
                <a:gd name="connsiteX17" fmla="*/ 152810 w 652500"/>
                <a:gd name="connsiteY17" fmla="*/ 501560 h 652500"/>
                <a:gd name="connsiteX18" fmla="*/ 152775 w 652500"/>
                <a:gd name="connsiteY18" fmla="*/ 501525 h 652500"/>
                <a:gd name="connsiteX19" fmla="*/ 152740 w 652500"/>
                <a:gd name="connsiteY19" fmla="*/ 437885 h 652500"/>
                <a:gd name="connsiteX20" fmla="*/ 152775 w 652500"/>
                <a:gd name="connsiteY20" fmla="*/ 437850 h 652500"/>
                <a:gd name="connsiteX21" fmla="*/ 154125 w 652500"/>
                <a:gd name="connsiteY21" fmla="*/ 436500 h 652500"/>
                <a:gd name="connsiteX22" fmla="*/ 161550 w 652500"/>
                <a:gd name="connsiteY22" fmla="*/ 395550 h 652500"/>
                <a:gd name="connsiteX23" fmla="*/ 127575 w 652500"/>
                <a:gd name="connsiteY23" fmla="*/ 373050 h 652500"/>
                <a:gd name="connsiteX24" fmla="*/ 123750 w 652500"/>
                <a:gd name="connsiteY24" fmla="*/ 373050 h 652500"/>
                <a:gd name="connsiteX25" fmla="*/ 78750 w 652500"/>
                <a:gd name="connsiteY25" fmla="*/ 328050 h 652500"/>
                <a:gd name="connsiteX26" fmla="*/ 123750 w 652500"/>
                <a:gd name="connsiteY26" fmla="*/ 283050 h 652500"/>
                <a:gd name="connsiteX27" fmla="*/ 125775 w 652500"/>
                <a:gd name="connsiteY27" fmla="*/ 283050 h 652500"/>
                <a:gd name="connsiteX28" fmla="*/ 159750 w 652500"/>
                <a:gd name="connsiteY28" fmla="*/ 258750 h 652500"/>
                <a:gd name="connsiteX29" fmla="*/ 152325 w 652500"/>
                <a:gd name="connsiteY29" fmla="*/ 217800 h 652500"/>
                <a:gd name="connsiteX30" fmla="*/ 150975 w 652500"/>
                <a:gd name="connsiteY30" fmla="*/ 216450 h 652500"/>
                <a:gd name="connsiteX31" fmla="*/ 150940 w 652500"/>
                <a:gd name="connsiteY31" fmla="*/ 152810 h 652500"/>
                <a:gd name="connsiteX32" fmla="*/ 150975 w 652500"/>
                <a:gd name="connsiteY32" fmla="*/ 152775 h 652500"/>
                <a:gd name="connsiteX33" fmla="*/ 214615 w 652500"/>
                <a:gd name="connsiteY33" fmla="*/ 152740 h 652500"/>
                <a:gd name="connsiteX34" fmla="*/ 214650 w 652500"/>
                <a:gd name="connsiteY34" fmla="*/ 152775 h 652500"/>
                <a:gd name="connsiteX35" fmla="*/ 216000 w 652500"/>
                <a:gd name="connsiteY35" fmla="*/ 154125 h 652500"/>
                <a:gd name="connsiteX36" fmla="*/ 256950 w 652500"/>
                <a:gd name="connsiteY36" fmla="*/ 161550 h 652500"/>
                <a:gd name="connsiteX37" fmla="*/ 258750 w 652500"/>
                <a:gd name="connsiteY37" fmla="*/ 161550 h 652500"/>
                <a:gd name="connsiteX38" fmla="*/ 281250 w 652500"/>
                <a:gd name="connsiteY38" fmla="*/ 127575 h 652500"/>
                <a:gd name="connsiteX39" fmla="*/ 281250 w 652500"/>
                <a:gd name="connsiteY39" fmla="*/ 123750 h 652500"/>
                <a:gd name="connsiteX40" fmla="*/ 326250 w 652500"/>
                <a:gd name="connsiteY40" fmla="*/ 78750 h 652500"/>
                <a:gd name="connsiteX41" fmla="*/ 371250 w 652500"/>
                <a:gd name="connsiteY41" fmla="*/ 123750 h 652500"/>
                <a:gd name="connsiteX42" fmla="*/ 371250 w 652500"/>
                <a:gd name="connsiteY42" fmla="*/ 125775 h 652500"/>
                <a:gd name="connsiteX43" fmla="*/ 393750 w 652500"/>
                <a:gd name="connsiteY43" fmla="*/ 159750 h 652500"/>
                <a:gd name="connsiteX44" fmla="*/ 434700 w 652500"/>
                <a:gd name="connsiteY44" fmla="*/ 152325 h 652500"/>
                <a:gd name="connsiteX45" fmla="*/ 436050 w 652500"/>
                <a:gd name="connsiteY45" fmla="*/ 150975 h 652500"/>
                <a:gd name="connsiteX46" fmla="*/ 499690 w 652500"/>
                <a:gd name="connsiteY46" fmla="*/ 150940 h 652500"/>
                <a:gd name="connsiteX47" fmla="*/ 499725 w 652500"/>
                <a:gd name="connsiteY47" fmla="*/ 150975 h 652500"/>
                <a:gd name="connsiteX48" fmla="*/ 499760 w 652500"/>
                <a:gd name="connsiteY48" fmla="*/ 214615 h 652500"/>
                <a:gd name="connsiteX49" fmla="*/ 499725 w 652500"/>
                <a:gd name="connsiteY49" fmla="*/ 214650 h 652500"/>
                <a:gd name="connsiteX50" fmla="*/ 498375 w 652500"/>
                <a:gd name="connsiteY50" fmla="*/ 216000 h 652500"/>
                <a:gd name="connsiteX51" fmla="*/ 490950 w 652500"/>
                <a:gd name="connsiteY51" fmla="*/ 256950 h 652500"/>
                <a:gd name="connsiteX52" fmla="*/ 490950 w 652500"/>
                <a:gd name="connsiteY52" fmla="*/ 258750 h 652500"/>
                <a:gd name="connsiteX53" fmla="*/ 524925 w 652500"/>
                <a:gd name="connsiteY53" fmla="*/ 281250 h 652500"/>
                <a:gd name="connsiteX54" fmla="*/ 528750 w 652500"/>
                <a:gd name="connsiteY54" fmla="*/ 281250 h 652500"/>
                <a:gd name="connsiteX55" fmla="*/ 573750 w 652500"/>
                <a:gd name="connsiteY55" fmla="*/ 326250 h 652500"/>
                <a:gd name="connsiteX56" fmla="*/ 528750 w 652500"/>
                <a:gd name="connsiteY56" fmla="*/ 371250 h 652500"/>
                <a:gd name="connsiteX57" fmla="*/ 526725 w 652500"/>
                <a:gd name="connsiteY57" fmla="*/ 371250 h 652500"/>
                <a:gd name="connsiteX58" fmla="*/ 492750 w 652500"/>
                <a:gd name="connsiteY58" fmla="*/ 393750 h 6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52500" h="652500">
                  <a:moveTo>
                    <a:pt x="492750" y="393750"/>
                  </a:moveTo>
                  <a:cubicBezTo>
                    <a:pt x="486622" y="407635"/>
                    <a:pt x="489563" y="423851"/>
                    <a:pt x="500175" y="434700"/>
                  </a:cubicBezTo>
                  <a:lnTo>
                    <a:pt x="501525" y="436050"/>
                  </a:lnTo>
                  <a:cubicBezTo>
                    <a:pt x="519108" y="453614"/>
                    <a:pt x="519124" y="482106"/>
                    <a:pt x="501560" y="499690"/>
                  </a:cubicBezTo>
                  <a:cubicBezTo>
                    <a:pt x="501549" y="499701"/>
                    <a:pt x="501537" y="499713"/>
                    <a:pt x="501525" y="499725"/>
                  </a:cubicBezTo>
                  <a:cubicBezTo>
                    <a:pt x="483961" y="517308"/>
                    <a:pt x="455469" y="517324"/>
                    <a:pt x="437885" y="499760"/>
                  </a:cubicBezTo>
                  <a:cubicBezTo>
                    <a:pt x="437874" y="499749"/>
                    <a:pt x="437862" y="499737"/>
                    <a:pt x="437850" y="499725"/>
                  </a:cubicBezTo>
                  <a:lnTo>
                    <a:pt x="436500" y="498375"/>
                  </a:lnTo>
                  <a:cubicBezTo>
                    <a:pt x="425651" y="487763"/>
                    <a:pt x="409435" y="484822"/>
                    <a:pt x="395550" y="490950"/>
                  </a:cubicBezTo>
                  <a:cubicBezTo>
                    <a:pt x="381949" y="496779"/>
                    <a:pt x="373109" y="510128"/>
                    <a:pt x="373050" y="524925"/>
                  </a:cubicBezTo>
                  <a:lnTo>
                    <a:pt x="373050" y="528750"/>
                  </a:lnTo>
                  <a:cubicBezTo>
                    <a:pt x="373050" y="553603"/>
                    <a:pt x="352903" y="573750"/>
                    <a:pt x="328050" y="573750"/>
                  </a:cubicBezTo>
                  <a:cubicBezTo>
                    <a:pt x="303197" y="573750"/>
                    <a:pt x="283050" y="553603"/>
                    <a:pt x="283050" y="528750"/>
                  </a:cubicBezTo>
                  <a:lnTo>
                    <a:pt x="283050" y="526725"/>
                  </a:lnTo>
                  <a:cubicBezTo>
                    <a:pt x="282694" y="511485"/>
                    <a:pt x="273057" y="498012"/>
                    <a:pt x="258750" y="492750"/>
                  </a:cubicBezTo>
                  <a:cubicBezTo>
                    <a:pt x="244865" y="486622"/>
                    <a:pt x="228649" y="489563"/>
                    <a:pt x="217800" y="500175"/>
                  </a:cubicBezTo>
                  <a:lnTo>
                    <a:pt x="216450" y="501525"/>
                  </a:lnTo>
                  <a:cubicBezTo>
                    <a:pt x="198886" y="519108"/>
                    <a:pt x="170394" y="519124"/>
                    <a:pt x="152810" y="501560"/>
                  </a:cubicBezTo>
                  <a:cubicBezTo>
                    <a:pt x="152799" y="501549"/>
                    <a:pt x="152787" y="501537"/>
                    <a:pt x="152775" y="501525"/>
                  </a:cubicBezTo>
                  <a:cubicBezTo>
                    <a:pt x="135192" y="483961"/>
                    <a:pt x="135176" y="455469"/>
                    <a:pt x="152740" y="437885"/>
                  </a:cubicBezTo>
                  <a:cubicBezTo>
                    <a:pt x="152751" y="437874"/>
                    <a:pt x="152763" y="437862"/>
                    <a:pt x="152775" y="437850"/>
                  </a:cubicBezTo>
                  <a:lnTo>
                    <a:pt x="154125" y="436500"/>
                  </a:lnTo>
                  <a:cubicBezTo>
                    <a:pt x="164737" y="425651"/>
                    <a:pt x="167678" y="409435"/>
                    <a:pt x="161550" y="395550"/>
                  </a:cubicBezTo>
                  <a:cubicBezTo>
                    <a:pt x="155721" y="381949"/>
                    <a:pt x="142372" y="373109"/>
                    <a:pt x="127575" y="373050"/>
                  </a:cubicBezTo>
                  <a:lnTo>
                    <a:pt x="123750" y="373050"/>
                  </a:lnTo>
                  <a:cubicBezTo>
                    <a:pt x="98897" y="373050"/>
                    <a:pt x="78750" y="352903"/>
                    <a:pt x="78750" y="328050"/>
                  </a:cubicBezTo>
                  <a:cubicBezTo>
                    <a:pt x="78750" y="303197"/>
                    <a:pt x="98897" y="283050"/>
                    <a:pt x="123750" y="283050"/>
                  </a:cubicBezTo>
                  <a:lnTo>
                    <a:pt x="125775" y="283050"/>
                  </a:lnTo>
                  <a:cubicBezTo>
                    <a:pt x="141015" y="282694"/>
                    <a:pt x="154488" y="273057"/>
                    <a:pt x="159750" y="258750"/>
                  </a:cubicBezTo>
                  <a:cubicBezTo>
                    <a:pt x="165878" y="244865"/>
                    <a:pt x="162937" y="228649"/>
                    <a:pt x="152325" y="217800"/>
                  </a:cubicBezTo>
                  <a:lnTo>
                    <a:pt x="150975" y="216450"/>
                  </a:lnTo>
                  <a:cubicBezTo>
                    <a:pt x="133392" y="198886"/>
                    <a:pt x="133376" y="170394"/>
                    <a:pt x="150940" y="152810"/>
                  </a:cubicBezTo>
                  <a:cubicBezTo>
                    <a:pt x="150951" y="152799"/>
                    <a:pt x="150963" y="152787"/>
                    <a:pt x="150975" y="152775"/>
                  </a:cubicBezTo>
                  <a:cubicBezTo>
                    <a:pt x="168539" y="135192"/>
                    <a:pt x="197031" y="135176"/>
                    <a:pt x="214615" y="152740"/>
                  </a:cubicBezTo>
                  <a:cubicBezTo>
                    <a:pt x="214626" y="152751"/>
                    <a:pt x="214638" y="152763"/>
                    <a:pt x="214650" y="152775"/>
                  </a:cubicBezTo>
                  <a:lnTo>
                    <a:pt x="216000" y="154125"/>
                  </a:lnTo>
                  <a:cubicBezTo>
                    <a:pt x="226849" y="164737"/>
                    <a:pt x="243065" y="167678"/>
                    <a:pt x="256950" y="161550"/>
                  </a:cubicBezTo>
                  <a:lnTo>
                    <a:pt x="258750" y="161550"/>
                  </a:lnTo>
                  <a:cubicBezTo>
                    <a:pt x="272351" y="155721"/>
                    <a:pt x="281191" y="142372"/>
                    <a:pt x="281250" y="127575"/>
                  </a:cubicBezTo>
                  <a:lnTo>
                    <a:pt x="281250" y="123750"/>
                  </a:lnTo>
                  <a:cubicBezTo>
                    <a:pt x="281250" y="98897"/>
                    <a:pt x="301397" y="78750"/>
                    <a:pt x="326250" y="78750"/>
                  </a:cubicBezTo>
                  <a:cubicBezTo>
                    <a:pt x="351103" y="78750"/>
                    <a:pt x="371250" y="98897"/>
                    <a:pt x="371250" y="123750"/>
                  </a:cubicBezTo>
                  <a:lnTo>
                    <a:pt x="371250" y="125775"/>
                  </a:lnTo>
                  <a:cubicBezTo>
                    <a:pt x="371309" y="140572"/>
                    <a:pt x="380149" y="153921"/>
                    <a:pt x="393750" y="159750"/>
                  </a:cubicBezTo>
                  <a:cubicBezTo>
                    <a:pt x="407635" y="165878"/>
                    <a:pt x="423851" y="162937"/>
                    <a:pt x="434700" y="152325"/>
                  </a:cubicBezTo>
                  <a:lnTo>
                    <a:pt x="436050" y="150975"/>
                  </a:lnTo>
                  <a:cubicBezTo>
                    <a:pt x="453614" y="133392"/>
                    <a:pt x="482106" y="133376"/>
                    <a:pt x="499690" y="150940"/>
                  </a:cubicBezTo>
                  <a:cubicBezTo>
                    <a:pt x="499701" y="150951"/>
                    <a:pt x="499713" y="150963"/>
                    <a:pt x="499725" y="150975"/>
                  </a:cubicBezTo>
                  <a:cubicBezTo>
                    <a:pt x="517308" y="168539"/>
                    <a:pt x="517324" y="197031"/>
                    <a:pt x="499760" y="214615"/>
                  </a:cubicBezTo>
                  <a:cubicBezTo>
                    <a:pt x="499749" y="214626"/>
                    <a:pt x="499737" y="214638"/>
                    <a:pt x="499725" y="214650"/>
                  </a:cubicBezTo>
                  <a:lnTo>
                    <a:pt x="498375" y="216000"/>
                  </a:lnTo>
                  <a:cubicBezTo>
                    <a:pt x="487763" y="226849"/>
                    <a:pt x="484822" y="243065"/>
                    <a:pt x="490950" y="256950"/>
                  </a:cubicBezTo>
                  <a:lnTo>
                    <a:pt x="490950" y="258750"/>
                  </a:lnTo>
                  <a:cubicBezTo>
                    <a:pt x="496779" y="272351"/>
                    <a:pt x="510128" y="281191"/>
                    <a:pt x="524925" y="281250"/>
                  </a:cubicBezTo>
                  <a:lnTo>
                    <a:pt x="528750" y="281250"/>
                  </a:lnTo>
                  <a:cubicBezTo>
                    <a:pt x="553603" y="281250"/>
                    <a:pt x="573750" y="301397"/>
                    <a:pt x="573750" y="326250"/>
                  </a:cubicBezTo>
                  <a:cubicBezTo>
                    <a:pt x="573750" y="351103"/>
                    <a:pt x="553603" y="371250"/>
                    <a:pt x="528750" y="371250"/>
                  </a:cubicBezTo>
                  <a:lnTo>
                    <a:pt x="526725" y="371250"/>
                  </a:lnTo>
                  <a:cubicBezTo>
                    <a:pt x="511928" y="371309"/>
                    <a:pt x="498579" y="380149"/>
                    <a:pt x="492750" y="393750"/>
                  </a:cubicBez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任意多边形: 形状 106"/>
          <p:cNvSpPr/>
          <p:nvPr/>
        </p:nvSpPr>
        <p:spPr>
          <a:xfrm>
            <a:off x="9786000" y="965250"/>
            <a:ext cx="157500" cy="247500"/>
          </a:xfrm>
          <a:custGeom>
            <a:avLst/>
            <a:gdLst>
              <a:gd name="connsiteX0" fmla="*/ 78750 w 157500"/>
              <a:gd name="connsiteY0" fmla="*/ 78750 h 247500"/>
              <a:gd name="connsiteX1" fmla="*/ 78750 w 157500"/>
              <a:gd name="connsiteY1" fmla="*/ 168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47500">
                <a:moveTo>
                  <a:pt x="78750" y="78750"/>
                </a:moveTo>
                <a:lnTo>
                  <a:pt x="78750" y="16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任意多边形: 形状 107"/>
          <p:cNvSpPr/>
          <p:nvPr/>
        </p:nvSpPr>
        <p:spPr>
          <a:xfrm>
            <a:off x="9786000" y="1325250"/>
            <a:ext cx="157500" cy="247500"/>
          </a:xfrm>
          <a:custGeom>
            <a:avLst/>
            <a:gdLst>
              <a:gd name="connsiteX0" fmla="*/ 78750 w 157500"/>
              <a:gd name="connsiteY0" fmla="*/ 78750 h 247500"/>
              <a:gd name="connsiteX1" fmla="*/ 78750 w 157500"/>
              <a:gd name="connsiteY1" fmla="*/ 168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47500">
                <a:moveTo>
                  <a:pt x="78750" y="78750"/>
                </a:moveTo>
                <a:lnTo>
                  <a:pt x="78750" y="16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任意多边形: 形状 108"/>
          <p:cNvSpPr/>
          <p:nvPr/>
        </p:nvSpPr>
        <p:spPr>
          <a:xfrm>
            <a:off x="9626925" y="1031175"/>
            <a:ext cx="202500" cy="202500"/>
          </a:xfrm>
          <a:custGeom>
            <a:avLst/>
            <a:gdLst>
              <a:gd name="connsiteX0" fmla="*/ 78750 w 202500"/>
              <a:gd name="connsiteY0" fmla="*/ 78750 h 202500"/>
              <a:gd name="connsiteX1" fmla="*/ 142425 w 202500"/>
              <a:gd name="connsiteY1" fmla="*/ 142425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500" h="202500">
                <a:moveTo>
                  <a:pt x="78750" y="78750"/>
                </a:moveTo>
                <a:lnTo>
                  <a:pt x="142425" y="142425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任意多边形: 形状 109"/>
          <p:cNvSpPr/>
          <p:nvPr/>
        </p:nvSpPr>
        <p:spPr>
          <a:xfrm>
            <a:off x="9881400" y="1285650"/>
            <a:ext cx="202500" cy="202500"/>
          </a:xfrm>
          <a:custGeom>
            <a:avLst/>
            <a:gdLst>
              <a:gd name="connsiteX0" fmla="*/ 78750 w 202500"/>
              <a:gd name="connsiteY0" fmla="*/ 78750 h 202500"/>
              <a:gd name="connsiteX1" fmla="*/ 142425 w 202500"/>
              <a:gd name="connsiteY1" fmla="*/ 142425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500" h="202500">
                <a:moveTo>
                  <a:pt x="78750" y="78750"/>
                </a:moveTo>
                <a:lnTo>
                  <a:pt x="142425" y="142425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任意多边形: 形状 110"/>
          <p:cNvSpPr/>
          <p:nvPr/>
        </p:nvSpPr>
        <p:spPr>
          <a:xfrm>
            <a:off x="9561000" y="1190250"/>
            <a:ext cx="247500" cy="157500"/>
          </a:xfrm>
          <a:custGeom>
            <a:avLst/>
            <a:gdLst>
              <a:gd name="connsiteX0" fmla="*/ 78750 w 247500"/>
              <a:gd name="connsiteY0" fmla="*/ 78750 h 157500"/>
              <a:gd name="connsiteX1" fmla="*/ 168750 w 24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157500">
                <a:moveTo>
                  <a:pt x="78750" y="78750"/>
                </a:moveTo>
                <a:lnTo>
                  <a:pt x="16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任意多边形: 形状 111"/>
          <p:cNvSpPr/>
          <p:nvPr/>
        </p:nvSpPr>
        <p:spPr>
          <a:xfrm>
            <a:off x="9921000" y="1190250"/>
            <a:ext cx="247500" cy="157500"/>
          </a:xfrm>
          <a:custGeom>
            <a:avLst/>
            <a:gdLst>
              <a:gd name="connsiteX0" fmla="*/ 78750 w 247500"/>
              <a:gd name="connsiteY0" fmla="*/ 78750 h 157500"/>
              <a:gd name="connsiteX1" fmla="*/ 168750 w 24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157500">
                <a:moveTo>
                  <a:pt x="78750" y="78750"/>
                </a:moveTo>
                <a:lnTo>
                  <a:pt x="16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112"/>
          <p:cNvSpPr/>
          <p:nvPr/>
        </p:nvSpPr>
        <p:spPr>
          <a:xfrm>
            <a:off x="9626925" y="1285650"/>
            <a:ext cx="202500" cy="202500"/>
          </a:xfrm>
          <a:custGeom>
            <a:avLst/>
            <a:gdLst>
              <a:gd name="connsiteX0" fmla="*/ 78750 w 202500"/>
              <a:gd name="connsiteY0" fmla="*/ 142425 h 202500"/>
              <a:gd name="connsiteX1" fmla="*/ 142425 w 202500"/>
              <a:gd name="connsiteY1" fmla="*/ 78750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500" h="202500">
                <a:moveTo>
                  <a:pt x="78750" y="142425"/>
                </a:moveTo>
                <a:lnTo>
                  <a:pt x="142425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任意多边形: 形状 113"/>
          <p:cNvSpPr/>
          <p:nvPr/>
        </p:nvSpPr>
        <p:spPr>
          <a:xfrm>
            <a:off x="9881400" y="1031175"/>
            <a:ext cx="202500" cy="202500"/>
          </a:xfrm>
          <a:custGeom>
            <a:avLst/>
            <a:gdLst>
              <a:gd name="connsiteX0" fmla="*/ 78750 w 202500"/>
              <a:gd name="connsiteY0" fmla="*/ 142425 h 202500"/>
              <a:gd name="connsiteX1" fmla="*/ 142425 w 202500"/>
              <a:gd name="connsiteY1" fmla="*/ 78750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500" h="202500">
                <a:moveTo>
                  <a:pt x="78750" y="142425"/>
                </a:moveTo>
                <a:lnTo>
                  <a:pt x="142425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任意多边形: 形状 115"/>
          <p:cNvSpPr/>
          <p:nvPr/>
        </p:nvSpPr>
        <p:spPr>
          <a:xfrm>
            <a:off x="10618500" y="1010250"/>
            <a:ext cx="652500" cy="517500"/>
          </a:xfrm>
          <a:custGeom>
            <a:avLst/>
            <a:gdLst>
              <a:gd name="connsiteX0" fmla="*/ 528750 w 652500"/>
              <a:gd name="connsiteY0" fmla="*/ 78750 h 517500"/>
              <a:gd name="connsiteX1" fmla="*/ 236250 w 652500"/>
              <a:gd name="connsiteY1" fmla="*/ 78750 h 517500"/>
              <a:gd name="connsiteX2" fmla="*/ 78750 w 652500"/>
              <a:gd name="connsiteY2" fmla="*/ 258750 h 517500"/>
              <a:gd name="connsiteX3" fmla="*/ 236250 w 652500"/>
              <a:gd name="connsiteY3" fmla="*/ 438750 h 517500"/>
              <a:gd name="connsiteX4" fmla="*/ 528750 w 652500"/>
              <a:gd name="connsiteY4" fmla="*/ 438750 h 517500"/>
              <a:gd name="connsiteX5" fmla="*/ 573750 w 652500"/>
              <a:gd name="connsiteY5" fmla="*/ 393750 h 517500"/>
              <a:gd name="connsiteX6" fmla="*/ 573750 w 652500"/>
              <a:gd name="connsiteY6" fmla="*/ 123750 h 517500"/>
              <a:gd name="connsiteX7" fmla="*/ 528750 w 652500"/>
              <a:gd name="connsiteY7" fmla="*/ 78750 h 5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2500" h="517500">
                <a:moveTo>
                  <a:pt x="528750" y="78750"/>
                </a:moveTo>
                <a:lnTo>
                  <a:pt x="236250" y="78750"/>
                </a:lnTo>
                <a:lnTo>
                  <a:pt x="78750" y="258750"/>
                </a:lnTo>
                <a:lnTo>
                  <a:pt x="236250" y="438750"/>
                </a:lnTo>
                <a:lnTo>
                  <a:pt x="528750" y="438750"/>
                </a:lnTo>
                <a:cubicBezTo>
                  <a:pt x="553603" y="438750"/>
                  <a:pt x="573750" y="418603"/>
                  <a:pt x="573750" y="393750"/>
                </a:cubicBezTo>
                <a:lnTo>
                  <a:pt x="573750" y="123750"/>
                </a:lnTo>
                <a:cubicBezTo>
                  <a:pt x="573750" y="98897"/>
                  <a:pt x="553603" y="78750"/>
                  <a:pt x="528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任意多边形: 形状 116"/>
          <p:cNvSpPr/>
          <p:nvPr/>
        </p:nvSpPr>
        <p:spPr>
          <a:xfrm>
            <a:off x="10866000" y="1122750"/>
            <a:ext cx="292500" cy="292500"/>
          </a:xfrm>
          <a:custGeom>
            <a:avLst/>
            <a:gdLst>
              <a:gd name="connsiteX0" fmla="*/ 213750 w 292500"/>
              <a:gd name="connsiteY0" fmla="*/ 78750 h 292500"/>
              <a:gd name="connsiteX1" fmla="*/ 78750 w 292500"/>
              <a:gd name="connsiteY1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292500">
                <a:moveTo>
                  <a:pt x="213750" y="78750"/>
                </a:moveTo>
                <a:lnTo>
                  <a:pt x="78750" y="21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: 形状 117"/>
          <p:cNvSpPr/>
          <p:nvPr/>
        </p:nvSpPr>
        <p:spPr>
          <a:xfrm>
            <a:off x="10866000" y="1122750"/>
            <a:ext cx="292500" cy="292500"/>
          </a:xfrm>
          <a:custGeom>
            <a:avLst/>
            <a:gdLst>
              <a:gd name="connsiteX0" fmla="*/ 78750 w 292500"/>
              <a:gd name="connsiteY0" fmla="*/ 78750 h 292500"/>
              <a:gd name="connsiteX1" fmla="*/ 213750 w 292500"/>
              <a:gd name="connsiteY1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292500">
                <a:moveTo>
                  <a:pt x="78750" y="78750"/>
                </a:moveTo>
                <a:lnTo>
                  <a:pt x="213750" y="21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66000" y="2067750"/>
            <a:ext cx="517500" cy="562500"/>
            <a:chOff x="977250" y="2067750"/>
            <a:chExt cx="517500" cy="562500"/>
          </a:xfrm>
        </p:grpSpPr>
        <p:sp>
          <p:nvSpPr>
            <p:cNvPr id="141" name="任意多边形: 形状 119"/>
            <p:cNvSpPr/>
            <p:nvPr/>
          </p:nvSpPr>
          <p:spPr>
            <a:xfrm>
              <a:off x="977250" y="2337750"/>
              <a:ext cx="517500" cy="292500"/>
            </a:xfrm>
            <a:custGeom>
              <a:avLst/>
              <a:gdLst>
                <a:gd name="connsiteX0" fmla="*/ 438750 w 517500"/>
                <a:gd name="connsiteY0" fmla="*/ 213750 h 292500"/>
                <a:gd name="connsiteX1" fmla="*/ 438750 w 517500"/>
                <a:gd name="connsiteY1" fmla="*/ 168750 h 292500"/>
                <a:gd name="connsiteX2" fmla="*/ 348750 w 517500"/>
                <a:gd name="connsiteY2" fmla="*/ 78750 h 292500"/>
                <a:gd name="connsiteX3" fmla="*/ 168750 w 517500"/>
                <a:gd name="connsiteY3" fmla="*/ 78750 h 292500"/>
                <a:gd name="connsiteX4" fmla="*/ 78750 w 517500"/>
                <a:gd name="connsiteY4" fmla="*/ 168750 h 292500"/>
                <a:gd name="connsiteX5" fmla="*/ 78750 w 517500"/>
                <a:gd name="connsiteY5" fmla="*/ 213750 h 29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00" h="292500">
                  <a:moveTo>
                    <a:pt x="438750" y="213750"/>
                  </a:moveTo>
                  <a:lnTo>
                    <a:pt x="438750" y="168750"/>
                  </a:lnTo>
                  <a:cubicBezTo>
                    <a:pt x="438750" y="119044"/>
                    <a:pt x="398456" y="78750"/>
                    <a:pt x="348750" y="78750"/>
                  </a:cubicBezTo>
                  <a:lnTo>
                    <a:pt x="168750" y="78750"/>
                  </a:lnTo>
                  <a:cubicBezTo>
                    <a:pt x="119044" y="78750"/>
                    <a:pt x="78750" y="119044"/>
                    <a:pt x="78750" y="168750"/>
                  </a:cubicBezTo>
                  <a:lnTo>
                    <a:pt x="78750" y="213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任意多边形: 形状 120"/>
            <p:cNvSpPr/>
            <p:nvPr/>
          </p:nvSpPr>
          <p:spPr>
            <a:xfrm>
              <a:off x="1067250" y="2067750"/>
              <a:ext cx="337500" cy="337500"/>
            </a:xfrm>
            <a:custGeom>
              <a:avLst/>
              <a:gdLst>
                <a:gd name="connsiteX0" fmla="*/ 258750 w 337500"/>
                <a:gd name="connsiteY0" fmla="*/ 168750 h 337500"/>
                <a:gd name="connsiteX1" fmla="*/ 168750 w 337500"/>
                <a:gd name="connsiteY1" fmla="*/ 258750 h 337500"/>
                <a:gd name="connsiteX2" fmla="*/ 78750 w 337500"/>
                <a:gd name="connsiteY2" fmla="*/ 168750 h 337500"/>
                <a:gd name="connsiteX3" fmla="*/ 168750 w 337500"/>
                <a:gd name="connsiteY3" fmla="*/ 78750 h 337500"/>
                <a:gd name="connsiteX4" fmla="*/ 258750 w 337500"/>
                <a:gd name="connsiteY4" fmla="*/ 168750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0" h="337500">
                  <a:moveTo>
                    <a:pt x="258750" y="168750"/>
                  </a:moveTo>
                  <a:cubicBezTo>
                    <a:pt x="258750" y="218456"/>
                    <a:pt x="218456" y="258750"/>
                    <a:pt x="168750" y="258750"/>
                  </a:cubicBezTo>
                  <a:cubicBezTo>
                    <a:pt x="119044" y="258750"/>
                    <a:pt x="78750" y="218456"/>
                    <a:pt x="78750" y="168750"/>
                  </a:cubicBezTo>
                  <a:cubicBezTo>
                    <a:pt x="78750" y="119044"/>
                    <a:pt x="119044" y="78750"/>
                    <a:pt x="168750" y="78750"/>
                  </a:cubicBezTo>
                  <a:cubicBezTo>
                    <a:pt x="218456" y="78750"/>
                    <a:pt x="258750" y="119044"/>
                    <a:pt x="258750" y="1687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图形 28"/>
          <p:cNvSpPr/>
          <p:nvPr/>
        </p:nvSpPr>
        <p:spPr>
          <a:xfrm>
            <a:off x="2023500" y="2067750"/>
            <a:ext cx="562500" cy="562500"/>
          </a:xfrm>
          <a:custGeom>
            <a:avLst/>
            <a:gdLst>
              <a:gd name="connsiteX0" fmla="*/ 438750 w 562500"/>
              <a:gd name="connsiteY0" fmla="*/ 78750 h 562500"/>
              <a:gd name="connsiteX1" fmla="*/ 483750 w 562500"/>
              <a:gd name="connsiteY1" fmla="*/ 123750 h 562500"/>
              <a:gd name="connsiteX2" fmla="*/ 483750 w 562500"/>
              <a:gd name="connsiteY2" fmla="*/ 438750 h 562500"/>
              <a:gd name="connsiteX3" fmla="*/ 438750 w 562500"/>
              <a:gd name="connsiteY3" fmla="*/ 483750 h 562500"/>
              <a:gd name="connsiteX4" fmla="*/ 123750 w 562500"/>
              <a:gd name="connsiteY4" fmla="*/ 483750 h 562500"/>
              <a:gd name="connsiteX5" fmla="*/ 78750 w 562500"/>
              <a:gd name="connsiteY5" fmla="*/ 438750 h 562500"/>
              <a:gd name="connsiteX6" fmla="*/ 78750 w 562500"/>
              <a:gd name="connsiteY6" fmla="*/ 123750 h 562500"/>
              <a:gd name="connsiteX7" fmla="*/ 123750 w 562500"/>
              <a:gd name="connsiteY7" fmla="*/ 78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562500">
                <a:moveTo>
                  <a:pt x="438750" y="78750"/>
                </a:moveTo>
                <a:cubicBezTo>
                  <a:pt x="463603" y="78750"/>
                  <a:pt x="483750" y="98897"/>
                  <a:pt x="483750" y="123750"/>
                </a:cubicBezTo>
                <a:lnTo>
                  <a:pt x="483750" y="438750"/>
                </a:lnTo>
                <a:cubicBezTo>
                  <a:pt x="483750" y="463603"/>
                  <a:pt x="463603" y="483750"/>
                  <a:pt x="438750" y="483750"/>
                </a:cubicBezTo>
                <a:lnTo>
                  <a:pt x="123750" y="483750"/>
                </a:lnTo>
                <a:cubicBezTo>
                  <a:pt x="98897" y="483750"/>
                  <a:pt x="78750" y="463603"/>
                  <a:pt x="78750" y="438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任意多边形: 形状 123"/>
          <p:cNvSpPr/>
          <p:nvPr/>
        </p:nvSpPr>
        <p:spPr>
          <a:xfrm>
            <a:off x="3103500" y="2382750"/>
            <a:ext cx="562500" cy="270000"/>
          </a:xfrm>
          <a:custGeom>
            <a:avLst/>
            <a:gdLst>
              <a:gd name="connsiteX0" fmla="*/ 78750 w 562500"/>
              <a:gd name="connsiteY0" fmla="*/ 78750 h 270000"/>
              <a:gd name="connsiteX1" fmla="*/ 78750 w 562500"/>
              <a:gd name="connsiteY1" fmla="*/ 146250 h 270000"/>
              <a:gd name="connsiteX2" fmla="*/ 123750 w 562500"/>
              <a:gd name="connsiteY2" fmla="*/ 191250 h 270000"/>
              <a:gd name="connsiteX3" fmla="*/ 438750 w 562500"/>
              <a:gd name="connsiteY3" fmla="*/ 191250 h 270000"/>
              <a:gd name="connsiteX4" fmla="*/ 483750 w 562500"/>
              <a:gd name="connsiteY4" fmla="*/ 146250 h 270000"/>
              <a:gd name="connsiteX5" fmla="*/ 483750 w 562500"/>
              <a:gd name="connsiteY5" fmla="*/ 78750 h 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500" h="270000">
                <a:moveTo>
                  <a:pt x="78750" y="78750"/>
                </a:moveTo>
                <a:lnTo>
                  <a:pt x="78750" y="146250"/>
                </a:lnTo>
                <a:cubicBezTo>
                  <a:pt x="78750" y="171103"/>
                  <a:pt x="98897" y="191250"/>
                  <a:pt x="123750" y="191250"/>
                </a:cubicBezTo>
                <a:lnTo>
                  <a:pt x="438750" y="191250"/>
                </a:lnTo>
                <a:cubicBezTo>
                  <a:pt x="463603" y="191250"/>
                  <a:pt x="483750" y="171103"/>
                  <a:pt x="483750" y="146250"/>
                </a:cubicBezTo>
                <a:lnTo>
                  <a:pt x="483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124"/>
          <p:cNvSpPr/>
          <p:nvPr/>
        </p:nvSpPr>
        <p:spPr>
          <a:xfrm>
            <a:off x="3216000" y="2270250"/>
            <a:ext cx="337500" cy="247500"/>
          </a:xfrm>
          <a:custGeom>
            <a:avLst/>
            <a:gdLst>
              <a:gd name="connsiteX0" fmla="*/ 78750 w 337500"/>
              <a:gd name="connsiteY0" fmla="*/ 78750 h 247500"/>
              <a:gd name="connsiteX1" fmla="*/ 168750 w 337500"/>
              <a:gd name="connsiteY1" fmla="*/ 168750 h 247500"/>
              <a:gd name="connsiteX2" fmla="*/ 258750 w 337500"/>
              <a:gd name="connsiteY2" fmla="*/ 78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500" h="247500">
                <a:moveTo>
                  <a:pt x="78750" y="78750"/>
                </a:moveTo>
                <a:lnTo>
                  <a:pt x="168750" y="168750"/>
                </a:lnTo>
                <a:lnTo>
                  <a:pt x="25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125"/>
          <p:cNvSpPr/>
          <p:nvPr/>
        </p:nvSpPr>
        <p:spPr>
          <a:xfrm>
            <a:off x="3306000" y="2045250"/>
            <a:ext cx="157500" cy="472500"/>
          </a:xfrm>
          <a:custGeom>
            <a:avLst/>
            <a:gdLst>
              <a:gd name="connsiteX0" fmla="*/ 78750 w 157500"/>
              <a:gd name="connsiteY0" fmla="*/ 78750 h 472500"/>
              <a:gd name="connsiteX1" fmla="*/ 78750 w 157500"/>
              <a:gd name="connsiteY1" fmla="*/ 3937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472500">
                <a:moveTo>
                  <a:pt x="78750" y="78750"/>
                </a:moveTo>
                <a:lnTo>
                  <a:pt x="78750" y="39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8" name="任意多边形: 形状 127"/>
          <p:cNvSpPr/>
          <p:nvPr/>
        </p:nvSpPr>
        <p:spPr>
          <a:xfrm>
            <a:off x="4183500" y="2045250"/>
            <a:ext cx="315000" cy="607500"/>
          </a:xfrm>
          <a:custGeom>
            <a:avLst/>
            <a:gdLst>
              <a:gd name="connsiteX0" fmla="*/ 236250 w 315000"/>
              <a:gd name="connsiteY0" fmla="*/ 528750 h 607500"/>
              <a:gd name="connsiteX1" fmla="*/ 123750 w 315000"/>
              <a:gd name="connsiteY1" fmla="*/ 528750 h 607500"/>
              <a:gd name="connsiteX2" fmla="*/ 78750 w 315000"/>
              <a:gd name="connsiteY2" fmla="*/ 483750 h 607500"/>
              <a:gd name="connsiteX3" fmla="*/ 78750 w 315000"/>
              <a:gd name="connsiteY3" fmla="*/ 123750 h 607500"/>
              <a:gd name="connsiteX4" fmla="*/ 123750 w 315000"/>
              <a:gd name="connsiteY4" fmla="*/ 78750 h 607500"/>
              <a:gd name="connsiteX5" fmla="*/ 236250 w 315000"/>
              <a:gd name="connsiteY5" fmla="*/ 78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000" h="607500">
                <a:moveTo>
                  <a:pt x="236250" y="528750"/>
                </a:moveTo>
                <a:lnTo>
                  <a:pt x="123750" y="528750"/>
                </a:lnTo>
                <a:cubicBezTo>
                  <a:pt x="98897" y="528750"/>
                  <a:pt x="78750" y="508603"/>
                  <a:pt x="78750" y="483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lnTo>
                  <a:pt x="2362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任意多边形: 形状 128"/>
          <p:cNvSpPr/>
          <p:nvPr/>
        </p:nvSpPr>
        <p:spPr>
          <a:xfrm>
            <a:off x="4498500" y="2180250"/>
            <a:ext cx="247500" cy="337500"/>
          </a:xfrm>
          <a:custGeom>
            <a:avLst/>
            <a:gdLst>
              <a:gd name="connsiteX0" fmla="*/ 78750 w 247500"/>
              <a:gd name="connsiteY0" fmla="*/ 258750 h 337500"/>
              <a:gd name="connsiteX1" fmla="*/ 168750 w 247500"/>
              <a:gd name="connsiteY1" fmla="*/ 168750 h 337500"/>
              <a:gd name="connsiteX2" fmla="*/ 78750 w 247500"/>
              <a:gd name="connsiteY2" fmla="*/ 7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00" h="337500">
                <a:moveTo>
                  <a:pt x="78750" y="258750"/>
                </a:moveTo>
                <a:lnTo>
                  <a:pt x="168750" y="168750"/>
                </a:lnTo>
                <a:lnTo>
                  <a:pt x="7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0" name="任意多边形: 形状 129"/>
          <p:cNvSpPr/>
          <p:nvPr/>
        </p:nvSpPr>
        <p:spPr>
          <a:xfrm>
            <a:off x="4318500" y="2270250"/>
            <a:ext cx="427500" cy="157500"/>
          </a:xfrm>
          <a:custGeom>
            <a:avLst/>
            <a:gdLst>
              <a:gd name="connsiteX0" fmla="*/ 348750 w 427500"/>
              <a:gd name="connsiteY0" fmla="*/ 78750 h 157500"/>
              <a:gd name="connsiteX1" fmla="*/ 78750 w 42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500" h="157500">
                <a:moveTo>
                  <a:pt x="34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1" name="任意多边形: 形状 131"/>
          <p:cNvSpPr/>
          <p:nvPr/>
        </p:nvSpPr>
        <p:spPr>
          <a:xfrm>
            <a:off x="5241000" y="2045250"/>
            <a:ext cx="607500" cy="607500"/>
          </a:xfrm>
          <a:custGeom>
            <a:avLst/>
            <a:gdLst>
              <a:gd name="connsiteX0" fmla="*/ 528750 w 607500"/>
              <a:gd name="connsiteY0" fmla="*/ 303750 h 607500"/>
              <a:gd name="connsiteX1" fmla="*/ 303750 w 607500"/>
              <a:gd name="connsiteY1" fmla="*/ 528750 h 607500"/>
              <a:gd name="connsiteX2" fmla="*/ 78750 w 607500"/>
              <a:gd name="connsiteY2" fmla="*/ 303750 h 607500"/>
              <a:gd name="connsiteX3" fmla="*/ 303750 w 607500"/>
              <a:gd name="connsiteY3" fmla="*/ 78750 h 607500"/>
              <a:gd name="connsiteX4" fmla="*/ 528750 w 607500"/>
              <a:gd name="connsiteY4" fmla="*/ 303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00" h="607500">
                <a:moveTo>
                  <a:pt x="528750" y="303750"/>
                </a:moveTo>
                <a:cubicBezTo>
                  <a:pt x="528750" y="428014"/>
                  <a:pt x="428014" y="528750"/>
                  <a:pt x="303750" y="528750"/>
                </a:cubicBezTo>
                <a:cubicBezTo>
                  <a:pt x="179486" y="528750"/>
                  <a:pt x="78750" y="428014"/>
                  <a:pt x="78750" y="303750"/>
                </a:cubicBezTo>
                <a:cubicBezTo>
                  <a:pt x="78750" y="179486"/>
                  <a:pt x="179486" y="78750"/>
                  <a:pt x="303750" y="78750"/>
                </a:cubicBezTo>
                <a:cubicBezTo>
                  <a:pt x="428014" y="78750"/>
                  <a:pt x="528750" y="179486"/>
                  <a:pt x="528750" y="30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任意多边形: 形状 132"/>
          <p:cNvSpPr/>
          <p:nvPr/>
        </p:nvSpPr>
        <p:spPr>
          <a:xfrm>
            <a:off x="5398500" y="2202750"/>
            <a:ext cx="292500" cy="292500"/>
          </a:xfrm>
          <a:custGeom>
            <a:avLst/>
            <a:gdLst>
              <a:gd name="connsiteX0" fmla="*/ 213750 w 292500"/>
              <a:gd name="connsiteY0" fmla="*/ 78750 h 292500"/>
              <a:gd name="connsiteX1" fmla="*/ 78750 w 292500"/>
              <a:gd name="connsiteY1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292500">
                <a:moveTo>
                  <a:pt x="213750" y="78750"/>
                </a:moveTo>
                <a:lnTo>
                  <a:pt x="78750" y="21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任意多边形: 形状 133"/>
          <p:cNvSpPr/>
          <p:nvPr/>
        </p:nvSpPr>
        <p:spPr>
          <a:xfrm>
            <a:off x="5398500" y="2202750"/>
            <a:ext cx="292500" cy="292500"/>
          </a:xfrm>
          <a:custGeom>
            <a:avLst/>
            <a:gdLst>
              <a:gd name="connsiteX0" fmla="*/ 78750 w 292500"/>
              <a:gd name="connsiteY0" fmla="*/ 78750 h 292500"/>
              <a:gd name="connsiteX1" fmla="*/ 213750 w 292500"/>
              <a:gd name="connsiteY1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292500">
                <a:moveTo>
                  <a:pt x="78750" y="78750"/>
                </a:moveTo>
                <a:lnTo>
                  <a:pt x="213750" y="21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图形 36"/>
          <p:cNvSpPr/>
          <p:nvPr/>
        </p:nvSpPr>
        <p:spPr>
          <a:xfrm>
            <a:off x="6343500" y="2045250"/>
            <a:ext cx="585000" cy="585000"/>
          </a:xfrm>
          <a:custGeom>
            <a:avLst/>
            <a:gdLst>
              <a:gd name="connsiteX0" fmla="*/ 78750 w 585000"/>
              <a:gd name="connsiteY0" fmla="*/ 281250 h 585000"/>
              <a:gd name="connsiteX1" fmla="*/ 506250 w 585000"/>
              <a:gd name="connsiteY1" fmla="*/ 78750 h 585000"/>
              <a:gd name="connsiteX2" fmla="*/ 303750 w 585000"/>
              <a:gd name="connsiteY2" fmla="*/ 506250 h 585000"/>
              <a:gd name="connsiteX3" fmla="*/ 258750 w 585000"/>
              <a:gd name="connsiteY3" fmla="*/ 326250 h 585000"/>
              <a:gd name="connsiteX4" fmla="*/ 78750 w 585000"/>
              <a:gd name="connsiteY4" fmla="*/ 281250 h 58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5000" h="585000">
                <a:moveTo>
                  <a:pt x="78750" y="281250"/>
                </a:moveTo>
                <a:lnTo>
                  <a:pt x="506250" y="78750"/>
                </a:lnTo>
                <a:lnTo>
                  <a:pt x="303750" y="506250"/>
                </a:lnTo>
                <a:lnTo>
                  <a:pt x="258750" y="326250"/>
                </a:lnTo>
                <a:lnTo>
                  <a:pt x="78750" y="281250"/>
                </a:lnTo>
                <a:close/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任意多边形: 形状 136"/>
          <p:cNvSpPr/>
          <p:nvPr/>
        </p:nvSpPr>
        <p:spPr>
          <a:xfrm>
            <a:off x="7401000" y="2045250"/>
            <a:ext cx="607500" cy="607500"/>
          </a:xfrm>
          <a:custGeom>
            <a:avLst/>
            <a:gdLst>
              <a:gd name="connsiteX0" fmla="*/ 416250 w 607500"/>
              <a:gd name="connsiteY0" fmla="*/ 78750 h 607500"/>
              <a:gd name="connsiteX1" fmla="*/ 528750 w 607500"/>
              <a:gd name="connsiteY1" fmla="*/ 191250 h 607500"/>
              <a:gd name="connsiteX2" fmla="*/ 528750 w 607500"/>
              <a:gd name="connsiteY2" fmla="*/ 416250 h 607500"/>
              <a:gd name="connsiteX3" fmla="*/ 416250 w 607500"/>
              <a:gd name="connsiteY3" fmla="*/ 528750 h 607500"/>
              <a:gd name="connsiteX4" fmla="*/ 191250 w 607500"/>
              <a:gd name="connsiteY4" fmla="*/ 528750 h 607500"/>
              <a:gd name="connsiteX5" fmla="*/ 78750 w 607500"/>
              <a:gd name="connsiteY5" fmla="*/ 416250 h 607500"/>
              <a:gd name="connsiteX6" fmla="*/ 78750 w 607500"/>
              <a:gd name="connsiteY6" fmla="*/ 191250 h 607500"/>
              <a:gd name="connsiteX7" fmla="*/ 191250 w 607500"/>
              <a:gd name="connsiteY7" fmla="*/ 78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7500" h="607500">
                <a:moveTo>
                  <a:pt x="416250" y="78750"/>
                </a:moveTo>
                <a:cubicBezTo>
                  <a:pt x="478382" y="78750"/>
                  <a:pt x="528750" y="129118"/>
                  <a:pt x="528750" y="191250"/>
                </a:cubicBezTo>
                <a:lnTo>
                  <a:pt x="528750" y="416250"/>
                </a:lnTo>
                <a:cubicBezTo>
                  <a:pt x="528750" y="478382"/>
                  <a:pt x="478382" y="528750"/>
                  <a:pt x="416250" y="528750"/>
                </a:cubicBezTo>
                <a:lnTo>
                  <a:pt x="191250" y="528750"/>
                </a:lnTo>
                <a:cubicBezTo>
                  <a:pt x="129118" y="528750"/>
                  <a:pt x="78750" y="478382"/>
                  <a:pt x="78750" y="416250"/>
                </a:cubicBezTo>
                <a:lnTo>
                  <a:pt x="78750" y="191250"/>
                </a:lnTo>
                <a:cubicBezTo>
                  <a:pt x="78750" y="129118"/>
                  <a:pt x="129118" y="78750"/>
                  <a:pt x="1912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任意多边形: 形状 137"/>
          <p:cNvSpPr/>
          <p:nvPr/>
        </p:nvSpPr>
        <p:spPr>
          <a:xfrm>
            <a:off x="7536961" y="2179277"/>
            <a:ext cx="337500" cy="337500"/>
          </a:xfrm>
          <a:custGeom>
            <a:avLst/>
            <a:gdLst>
              <a:gd name="connsiteX0" fmla="*/ 257789 w 337500"/>
              <a:gd name="connsiteY0" fmla="*/ 155549 h 337500"/>
              <a:gd name="connsiteX1" fmla="*/ 181964 w 337500"/>
              <a:gd name="connsiteY1" fmla="*/ 257777 h 337500"/>
              <a:gd name="connsiteX2" fmla="*/ 79736 w 337500"/>
              <a:gd name="connsiteY2" fmla="*/ 181952 h 337500"/>
              <a:gd name="connsiteX3" fmla="*/ 155561 w 337500"/>
              <a:gd name="connsiteY3" fmla="*/ 79723 h 337500"/>
              <a:gd name="connsiteX4" fmla="*/ 181964 w 337500"/>
              <a:gd name="connsiteY4" fmla="*/ 79723 h 337500"/>
              <a:gd name="connsiteX5" fmla="*/ 257789 w 337500"/>
              <a:gd name="connsiteY5" fmla="*/ 155549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500" h="337500">
                <a:moveTo>
                  <a:pt x="257789" y="155549"/>
                </a:moveTo>
                <a:cubicBezTo>
                  <a:pt x="265080" y="204716"/>
                  <a:pt x="231132" y="250486"/>
                  <a:pt x="181964" y="257777"/>
                </a:cubicBezTo>
                <a:cubicBezTo>
                  <a:pt x="132796" y="265068"/>
                  <a:pt x="87027" y="231120"/>
                  <a:pt x="79736" y="181952"/>
                </a:cubicBezTo>
                <a:cubicBezTo>
                  <a:pt x="72445" y="132784"/>
                  <a:pt x="106393" y="87014"/>
                  <a:pt x="155561" y="79723"/>
                </a:cubicBezTo>
                <a:cubicBezTo>
                  <a:pt x="164314" y="78426"/>
                  <a:pt x="173210" y="78426"/>
                  <a:pt x="181964" y="79723"/>
                </a:cubicBezTo>
                <a:cubicBezTo>
                  <a:pt x="221181" y="85539"/>
                  <a:pt x="251973" y="116332"/>
                  <a:pt x="257789" y="155549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任意多边形: 形状 138"/>
          <p:cNvSpPr/>
          <p:nvPr/>
        </p:nvSpPr>
        <p:spPr>
          <a:xfrm>
            <a:off x="7749750" y="214650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任意多边形: 形状 140"/>
          <p:cNvSpPr/>
          <p:nvPr/>
        </p:nvSpPr>
        <p:spPr>
          <a:xfrm>
            <a:off x="8571000" y="2135250"/>
            <a:ext cx="427500" cy="427500"/>
          </a:xfrm>
          <a:custGeom>
            <a:avLst/>
            <a:gdLst>
              <a:gd name="connsiteX0" fmla="*/ 78750 w 427500"/>
              <a:gd name="connsiteY0" fmla="*/ 348750 h 427500"/>
              <a:gd name="connsiteX1" fmla="*/ 348750 w 427500"/>
              <a:gd name="connsiteY1" fmla="*/ 78750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500" h="427500">
                <a:moveTo>
                  <a:pt x="78750" y="348750"/>
                </a:moveTo>
                <a:lnTo>
                  <a:pt x="34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任意多边形: 形状 141"/>
          <p:cNvSpPr/>
          <p:nvPr/>
        </p:nvSpPr>
        <p:spPr>
          <a:xfrm>
            <a:off x="8638500" y="2135250"/>
            <a:ext cx="360000" cy="360000"/>
          </a:xfrm>
          <a:custGeom>
            <a:avLst/>
            <a:gdLst>
              <a:gd name="connsiteX0" fmla="*/ 78750 w 360000"/>
              <a:gd name="connsiteY0" fmla="*/ 78750 h 360000"/>
              <a:gd name="connsiteX1" fmla="*/ 281250 w 360000"/>
              <a:gd name="connsiteY1" fmla="*/ 78750 h 360000"/>
              <a:gd name="connsiteX2" fmla="*/ 281250 w 360000"/>
              <a:gd name="connsiteY2" fmla="*/ 28125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000" h="360000">
                <a:moveTo>
                  <a:pt x="78750" y="78750"/>
                </a:moveTo>
                <a:lnTo>
                  <a:pt x="281250" y="78750"/>
                </a:lnTo>
                <a:lnTo>
                  <a:pt x="281250" y="2812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任意多边形: 形状 143"/>
          <p:cNvSpPr/>
          <p:nvPr/>
        </p:nvSpPr>
        <p:spPr>
          <a:xfrm>
            <a:off x="10731000" y="2135250"/>
            <a:ext cx="427500" cy="427500"/>
          </a:xfrm>
          <a:custGeom>
            <a:avLst/>
            <a:gdLst>
              <a:gd name="connsiteX0" fmla="*/ 78750 w 427500"/>
              <a:gd name="connsiteY0" fmla="*/ 78750 h 427500"/>
              <a:gd name="connsiteX1" fmla="*/ 348750 w 427500"/>
              <a:gd name="connsiteY1" fmla="*/ 348750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500" h="427500">
                <a:moveTo>
                  <a:pt x="78750" y="78750"/>
                </a:moveTo>
                <a:lnTo>
                  <a:pt x="348750" y="34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任意多边形: 形状 144"/>
          <p:cNvSpPr/>
          <p:nvPr/>
        </p:nvSpPr>
        <p:spPr>
          <a:xfrm>
            <a:off x="10798500" y="2202750"/>
            <a:ext cx="360000" cy="360000"/>
          </a:xfrm>
          <a:custGeom>
            <a:avLst/>
            <a:gdLst>
              <a:gd name="connsiteX0" fmla="*/ 78750 w 360000"/>
              <a:gd name="connsiteY0" fmla="*/ 281250 h 360000"/>
              <a:gd name="connsiteX1" fmla="*/ 281250 w 360000"/>
              <a:gd name="connsiteY1" fmla="*/ 281250 h 360000"/>
              <a:gd name="connsiteX2" fmla="*/ 281250 w 360000"/>
              <a:gd name="connsiteY2" fmla="*/ 7875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000" h="360000">
                <a:moveTo>
                  <a:pt x="78750" y="281250"/>
                </a:moveTo>
                <a:lnTo>
                  <a:pt x="281250" y="281250"/>
                </a:lnTo>
                <a:lnTo>
                  <a:pt x="2812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任意多边形: 形状 146"/>
          <p:cNvSpPr/>
          <p:nvPr/>
        </p:nvSpPr>
        <p:spPr>
          <a:xfrm>
            <a:off x="2001000" y="3125142"/>
            <a:ext cx="540000" cy="607500"/>
          </a:xfrm>
          <a:custGeom>
            <a:avLst/>
            <a:gdLst>
              <a:gd name="connsiteX0" fmla="*/ 226350 w 540000"/>
              <a:gd name="connsiteY0" fmla="*/ 99108 h 607500"/>
              <a:gd name="connsiteX1" fmla="*/ 440920 w 540000"/>
              <a:gd name="connsiteY1" fmla="*/ 158878 h 607500"/>
              <a:gd name="connsiteX2" fmla="*/ 461250 w 540000"/>
              <a:gd name="connsiteY2" fmla="*/ 236358 h 607500"/>
              <a:gd name="connsiteX3" fmla="*/ 461250 w 540000"/>
              <a:gd name="connsiteY3" fmla="*/ 326358 h 607500"/>
              <a:gd name="connsiteX4" fmla="*/ 416250 w 540000"/>
              <a:gd name="connsiteY4" fmla="*/ 416358 h 607500"/>
              <a:gd name="connsiteX5" fmla="*/ 78750 w 540000"/>
              <a:gd name="connsiteY5" fmla="*/ 416358 h 607500"/>
              <a:gd name="connsiteX6" fmla="*/ 146250 w 540000"/>
              <a:gd name="connsiteY6" fmla="*/ 348858 h 607500"/>
              <a:gd name="connsiteX7" fmla="*/ 146250 w 540000"/>
              <a:gd name="connsiteY7" fmla="*/ 236358 h 607500"/>
              <a:gd name="connsiteX8" fmla="*/ 163800 w 540000"/>
              <a:gd name="connsiteY8" fmla="*/ 163908 h 607500"/>
              <a:gd name="connsiteX9" fmla="*/ 342675 w 540000"/>
              <a:gd name="connsiteY9" fmla="*/ 506358 h 607500"/>
              <a:gd name="connsiteX10" fmla="*/ 281170 w 540000"/>
              <a:gd name="connsiteY10" fmla="*/ 522703 h 607500"/>
              <a:gd name="connsiteX11" fmla="*/ 264825 w 540000"/>
              <a:gd name="connsiteY11" fmla="*/ 506358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0000" h="607500">
                <a:moveTo>
                  <a:pt x="226350" y="99108"/>
                </a:moveTo>
                <a:cubicBezTo>
                  <a:pt x="302107" y="56361"/>
                  <a:pt x="398173" y="83121"/>
                  <a:pt x="440920" y="158878"/>
                </a:cubicBezTo>
                <a:cubicBezTo>
                  <a:pt x="454261" y="182521"/>
                  <a:pt x="461264" y="209211"/>
                  <a:pt x="461250" y="236358"/>
                </a:cubicBezTo>
                <a:lnTo>
                  <a:pt x="461250" y="326358"/>
                </a:lnTo>
                <a:moveTo>
                  <a:pt x="416250" y="416358"/>
                </a:moveTo>
                <a:lnTo>
                  <a:pt x="78750" y="416358"/>
                </a:lnTo>
                <a:cubicBezTo>
                  <a:pt x="116029" y="416358"/>
                  <a:pt x="146250" y="386137"/>
                  <a:pt x="146250" y="348858"/>
                </a:cubicBezTo>
                <a:lnTo>
                  <a:pt x="146250" y="236358"/>
                </a:lnTo>
                <a:cubicBezTo>
                  <a:pt x="146218" y="211152"/>
                  <a:pt x="152237" y="186306"/>
                  <a:pt x="163800" y="163908"/>
                </a:cubicBezTo>
                <a:moveTo>
                  <a:pt x="342675" y="506358"/>
                </a:moveTo>
                <a:cubicBezTo>
                  <a:pt x="330205" y="527856"/>
                  <a:pt x="302668" y="535174"/>
                  <a:pt x="281170" y="522703"/>
                </a:cubicBezTo>
                <a:cubicBezTo>
                  <a:pt x="274392" y="518771"/>
                  <a:pt x="268757" y="513137"/>
                  <a:pt x="264825" y="506358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任意多边形: 形状 147"/>
          <p:cNvSpPr/>
          <p:nvPr/>
        </p:nvSpPr>
        <p:spPr>
          <a:xfrm>
            <a:off x="1978500" y="3102750"/>
            <a:ext cx="652500" cy="652500"/>
          </a:xfrm>
          <a:custGeom>
            <a:avLst/>
            <a:gdLst>
              <a:gd name="connsiteX0" fmla="*/ 78750 w 652500"/>
              <a:gd name="connsiteY0" fmla="*/ 78750 h 652500"/>
              <a:gd name="connsiteX1" fmla="*/ 573750 w 652500"/>
              <a:gd name="connsiteY1" fmla="*/ 573750 h 6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00" h="652500">
                <a:moveTo>
                  <a:pt x="78750" y="78750"/>
                </a:moveTo>
                <a:lnTo>
                  <a:pt x="573750" y="57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4" name="任意多边形: 形状 149"/>
          <p:cNvSpPr/>
          <p:nvPr/>
        </p:nvSpPr>
        <p:spPr>
          <a:xfrm>
            <a:off x="3126000" y="3462750"/>
            <a:ext cx="517500" cy="202500"/>
          </a:xfrm>
          <a:custGeom>
            <a:avLst/>
            <a:gdLst>
              <a:gd name="connsiteX0" fmla="*/ 78750 w 517500"/>
              <a:gd name="connsiteY0" fmla="*/ 135000 h 202500"/>
              <a:gd name="connsiteX1" fmla="*/ 135000 w 517500"/>
              <a:gd name="connsiteY1" fmla="*/ 78750 h 202500"/>
              <a:gd name="connsiteX2" fmla="*/ 438750 w 517500"/>
              <a:gd name="connsiteY2" fmla="*/ 78750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500" h="202500">
                <a:moveTo>
                  <a:pt x="78750" y="135000"/>
                </a:moveTo>
                <a:cubicBezTo>
                  <a:pt x="78750" y="103934"/>
                  <a:pt x="103934" y="78750"/>
                  <a:pt x="135000" y="78750"/>
                </a:cubicBezTo>
                <a:lnTo>
                  <a:pt x="43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5" name="任意多边形: 形状 150"/>
          <p:cNvSpPr/>
          <p:nvPr/>
        </p:nvSpPr>
        <p:spPr>
          <a:xfrm>
            <a:off x="3126000" y="3125250"/>
            <a:ext cx="517500" cy="607500"/>
          </a:xfrm>
          <a:custGeom>
            <a:avLst/>
            <a:gdLst>
              <a:gd name="connsiteX0" fmla="*/ 135000 w 517500"/>
              <a:gd name="connsiteY0" fmla="*/ 78750 h 607500"/>
              <a:gd name="connsiteX1" fmla="*/ 438750 w 517500"/>
              <a:gd name="connsiteY1" fmla="*/ 78750 h 607500"/>
              <a:gd name="connsiteX2" fmla="*/ 438750 w 517500"/>
              <a:gd name="connsiteY2" fmla="*/ 528750 h 607500"/>
              <a:gd name="connsiteX3" fmla="*/ 135000 w 517500"/>
              <a:gd name="connsiteY3" fmla="*/ 528750 h 607500"/>
              <a:gd name="connsiteX4" fmla="*/ 78750 w 517500"/>
              <a:gd name="connsiteY4" fmla="*/ 472500 h 607500"/>
              <a:gd name="connsiteX5" fmla="*/ 78750 w 517500"/>
              <a:gd name="connsiteY5" fmla="*/ 135000 h 607500"/>
              <a:gd name="connsiteX6" fmla="*/ 135000 w 517500"/>
              <a:gd name="connsiteY6" fmla="*/ 78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500" h="607500">
                <a:moveTo>
                  <a:pt x="135000" y="78750"/>
                </a:moveTo>
                <a:lnTo>
                  <a:pt x="438750" y="78750"/>
                </a:lnTo>
                <a:lnTo>
                  <a:pt x="438750" y="528750"/>
                </a:lnTo>
                <a:lnTo>
                  <a:pt x="135000" y="528750"/>
                </a:lnTo>
                <a:cubicBezTo>
                  <a:pt x="103934" y="528750"/>
                  <a:pt x="78750" y="503566"/>
                  <a:pt x="78750" y="472500"/>
                </a:cubicBezTo>
                <a:lnTo>
                  <a:pt x="78750" y="135000"/>
                </a:lnTo>
                <a:cubicBezTo>
                  <a:pt x="78750" y="103934"/>
                  <a:pt x="103934" y="78750"/>
                  <a:pt x="13500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6" name="任意多边形: 形状 152"/>
          <p:cNvSpPr/>
          <p:nvPr/>
        </p:nvSpPr>
        <p:spPr>
          <a:xfrm>
            <a:off x="9808500" y="2112750"/>
            <a:ext cx="360000" cy="472500"/>
          </a:xfrm>
          <a:custGeom>
            <a:avLst/>
            <a:gdLst>
              <a:gd name="connsiteX0" fmla="*/ 78750 w 360000"/>
              <a:gd name="connsiteY0" fmla="*/ 393750 h 472500"/>
              <a:gd name="connsiteX1" fmla="*/ 281250 w 360000"/>
              <a:gd name="connsiteY1" fmla="*/ 236250 h 472500"/>
              <a:gd name="connsiteX2" fmla="*/ 78750 w 360000"/>
              <a:gd name="connsiteY2" fmla="*/ 78750 h 472500"/>
              <a:gd name="connsiteX3" fmla="*/ 78750 w 360000"/>
              <a:gd name="connsiteY3" fmla="*/ 3937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472500">
                <a:moveTo>
                  <a:pt x="78750" y="393750"/>
                </a:moveTo>
                <a:lnTo>
                  <a:pt x="281250" y="236250"/>
                </a:lnTo>
                <a:lnTo>
                  <a:pt x="78750" y="78750"/>
                </a:lnTo>
                <a:lnTo>
                  <a:pt x="78750" y="393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7" name="任意多边形: 形状 153"/>
          <p:cNvSpPr/>
          <p:nvPr/>
        </p:nvSpPr>
        <p:spPr>
          <a:xfrm>
            <a:off x="9561000" y="2112750"/>
            <a:ext cx="360000" cy="472500"/>
          </a:xfrm>
          <a:custGeom>
            <a:avLst/>
            <a:gdLst>
              <a:gd name="connsiteX0" fmla="*/ 78750 w 360000"/>
              <a:gd name="connsiteY0" fmla="*/ 393750 h 472500"/>
              <a:gd name="connsiteX1" fmla="*/ 281250 w 360000"/>
              <a:gd name="connsiteY1" fmla="*/ 236250 h 472500"/>
              <a:gd name="connsiteX2" fmla="*/ 78750 w 360000"/>
              <a:gd name="connsiteY2" fmla="*/ 78750 h 472500"/>
              <a:gd name="connsiteX3" fmla="*/ 78750 w 360000"/>
              <a:gd name="connsiteY3" fmla="*/ 3937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472500">
                <a:moveTo>
                  <a:pt x="78750" y="393750"/>
                </a:moveTo>
                <a:lnTo>
                  <a:pt x="281250" y="236250"/>
                </a:lnTo>
                <a:lnTo>
                  <a:pt x="78750" y="78750"/>
                </a:lnTo>
                <a:lnTo>
                  <a:pt x="78750" y="393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160933" y="3125250"/>
            <a:ext cx="607567" cy="603675"/>
            <a:chOff x="4172183" y="3125250"/>
            <a:chExt cx="607567" cy="603675"/>
          </a:xfrm>
        </p:grpSpPr>
        <p:sp>
          <p:nvSpPr>
            <p:cNvPr id="139" name="任意多边形: 形状 155"/>
            <p:cNvSpPr/>
            <p:nvPr/>
          </p:nvSpPr>
          <p:spPr>
            <a:xfrm>
              <a:off x="4172183" y="3143925"/>
              <a:ext cx="585000" cy="585000"/>
            </a:xfrm>
            <a:custGeom>
              <a:avLst/>
              <a:gdLst>
                <a:gd name="connsiteX0" fmla="*/ 511042 w 585000"/>
                <a:gd name="connsiteY0" fmla="*/ 372600 h 585000"/>
                <a:gd name="connsiteX1" fmla="*/ 216178 w 585000"/>
                <a:gd name="connsiteY1" fmla="*/ 492204 h 585000"/>
                <a:gd name="connsiteX2" fmla="*/ 96574 w 585000"/>
                <a:gd name="connsiteY2" fmla="*/ 197340 h 585000"/>
                <a:gd name="connsiteX3" fmla="*/ 213817 w 585000"/>
                <a:gd name="connsiteY3" fmla="*/ 78750 h 58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00" h="585000">
                  <a:moveTo>
                    <a:pt x="511042" y="372600"/>
                  </a:moveTo>
                  <a:cubicBezTo>
                    <a:pt x="462645" y="487052"/>
                    <a:pt x="330630" y="540601"/>
                    <a:pt x="216178" y="492204"/>
                  </a:cubicBezTo>
                  <a:cubicBezTo>
                    <a:pt x="101726" y="443807"/>
                    <a:pt x="48177" y="311792"/>
                    <a:pt x="96574" y="197340"/>
                  </a:cubicBezTo>
                  <a:cubicBezTo>
                    <a:pt x="119023" y="144252"/>
                    <a:pt x="160989" y="101803"/>
                    <a:pt x="213817" y="78750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任意多边形: 形状 156"/>
            <p:cNvSpPr/>
            <p:nvPr/>
          </p:nvSpPr>
          <p:spPr>
            <a:xfrm>
              <a:off x="4397250" y="3125250"/>
              <a:ext cx="382500" cy="382500"/>
            </a:xfrm>
            <a:custGeom>
              <a:avLst/>
              <a:gdLst>
                <a:gd name="connsiteX0" fmla="*/ 303750 w 382500"/>
                <a:gd name="connsiteY0" fmla="*/ 303750 h 382500"/>
                <a:gd name="connsiteX1" fmla="*/ 78750 w 382500"/>
                <a:gd name="connsiteY1" fmla="*/ 78750 h 382500"/>
                <a:gd name="connsiteX2" fmla="*/ 78750 w 382500"/>
                <a:gd name="connsiteY2" fmla="*/ 303750 h 3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500" h="382500">
                  <a:moveTo>
                    <a:pt x="303750" y="303750"/>
                  </a:moveTo>
                  <a:cubicBezTo>
                    <a:pt x="303750" y="179486"/>
                    <a:pt x="203014" y="78750"/>
                    <a:pt x="78750" y="78750"/>
                  </a:cubicBezTo>
                  <a:lnTo>
                    <a:pt x="78750" y="303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9" name="任意多边形: 形状 158"/>
          <p:cNvSpPr/>
          <p:nvPr/>
        </p:nvSpPr>
        <p:spPr>
          <a:xfrm>
            <a:off x="943500" y="3147750"/>
            <a:ext cx="292500" cy="292500"/>
          </a:xfrm>
          <a:custGeom>
            <a:avLst/>
            <a:gdLst>
              <a:gd name="connsiteX0" fmla="*/ 213750 w 292500"/>
              <a:gd name="connsiteY0" fmla="*/ 146250 h 292500"/>
              <a:gd name="connsiteX1" fmla="*/ 146250 w 292500"/>
              <a:gd name="connsiteY1" fmla="*/ 213750 h 292500"/>
              <a:gd name="connsiteX2" fmla="*/ 78750 w 292500"/>
              <a:gd name="connsiteY2" fmla="*/ 146250 h 292500"/>
              <a:gd name="connsiteX3" fmla="*/ 146250 w 292500"/>
              <a:gd name="connsiteY3" fmla="*/ 78750 h 292500"/>
              <a:gd name="connsiteX4" fmla="*/ 213750 w 292500"/>
              <a:gd name="connsiteY4" fmla="*/ 1462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500" h="292500">
                <a:moveTo>
                  <a:pt x="213750" y="146250"/>
                </a:moveTo>
                <a:cubicBezTo>
                  <a:pt x="213750" y="183529"/>
                  <a:pt x="183529" y="213750"/>
                  <a:pt x="146250" y="213750"/>
                </a:cubicBezTo>
                <a:cubicBezTo>
                  <a:pt x="108971" y="213750"/>
                  <a:pt x="78750" y="183529"/>
                  <a:pt x="78750" y="146250"/>
                </a:cubicBezTo>
                <a:cubicBezTo>
                  <a:pt x="78750" y="108971"/>
                  <a:pt x="108971" y="78750"/>
                  <a:pt x="146250" y="78750"/>
                </a:cubicBezTo>
                <a:cubicBezTo>
                  <a:pt x="183529" y="78750"/>
                  <a:pt x="213750" y="108971"/>
                  <a:pt x="213750" y="1462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0" name="任意多边形: 形状 159"/>
          <p:cNvSpPr/>
          <p:nvPr/>
        </p:nvSpPr>
        <p:spPr>
          <a:xfrm>
            <a:off x="943500" y="3417750"/>
            <a:ext cx="292500" cy="292500"/>
          </a:xfrm>
          <a:custGeom>
            <a:avLst/>
            <a:gdLst>
              <a:gd name="connsiteX0" fmla="*/ 213750 w 292500"/>
              <a:gd name="connsiteY0" fmla="*/ 146250 h 292500"/>
              <a:gd name="connsiteX1" fmla="*/ 146250 w 292500"/>
              <a:gd name="connsiteY1" fmla="*/ 213750 h 292500"/>
              <a:gd name="connsiteX2" fmla="*/ 78750 w 292500"/>
              <a:gd name="connsiteY2" fmla="*/ 146250 h 292500"/>
              <a:gd name="connsiteX3" fmla="*/ 146250 w 292500"/>
              <a:gd name="connsiteY3" fmla="*/ 78750 h 292500"/>
              <a:gd name="connsiteX4" fmla="*/ 213750 w 292500"/>
              <a:gd name="connsiteY4" fmla="*/ 1462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500" h="292500">
                <a:moveTo>
                  <a:pt x="213750" y="146250"/>
                </a:moveTo>
                <a:cubicBezTo>
                  <a:pt x="213750" y="183529"/>
                  <a:pt x="183529" y="213750"/>
                  <a:pt x="146250" y="213750"/>
                </a:cubicBezTo>
                <a:cubicBezTo>
                  <a:pt x="108971" y="213750"/>
                  <a:pt x="78750" y="183529"/>
                  <a:pt x="78750" y="146250"/>
                </a:cubicBezTo>
                <a:cubicBezTo>
                  <a:pt x="78750" y="108971"/>
                  <a:pt x="108971" y="78750"/>
                  <a:pt x="146250" y="78750"/>
                </a:cubicBezTo>
                <a:cubicBezTo>
                  <a:pt x="183529" y="78750"/>
                  <a:pt x="213750" y="108971"/>
                  <a:pt x="213750" y="1462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" name="任意多边形: 形状 160"/>
          <p:cNvSpPr/>
          <p:nvPr/>
        </p:nvSpPr>
        <p:spPr>
          <a:xfrm>
            <a:off x="1058700" y="3170250"/>
            <a:ext cx="405000" cy="405000"/>
          </a:xfrm>
          <a:custGeom>
            <a:avLst/>
            <a:gdLst>
              <a:gd name="connsiteX0" fmla="*/ 346050 w 405000"/>
              <a:gd name="connsiteY0" fmla="*/ 78750 h 405000"/>
              <a:gd name="connsiteX1" fmla="*/ 78750 w 405000"/>
              <a:gd name="connsiteY1" fmla="*/ 34605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000" h="405000">
                <a:moveTo>
                  <a:pt x="346050" y="78750"/>
                </a:moveTo>
                <a:lnTo>
                  <a:pt x="78750" y="3460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2" name="任意多边形: 形状 161"/>
          <p:cNvSpPr/>
          <p:nvPr/>
        </p:nvSpPr>
        <p:spPr>
          <a:xfrm>
            <a:off x="1201575" y="3406050"/>
            <a:ext cx="270000" cy="270000"/>
          </a:xfrm>
          <a:custGeom>
            <a:avLst/>
            <a:gdLst>
              <a:gd name="connsiteX0" fmla="*/ 78750 w 270000"/>
              <a:gd name="connsiteY0" fmla="*/ 78750 h 270000"/>
              <a:gd name="connsiteX1" fmla="*/ 203175 w 270000"/>
              <a:gd name="connsiteY1" fmla="*/ 202950 h 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00" h="270000">
                <a:moveTo>
                  <a:pt x="78750" y="78750"/>
                </a:moveTo>
                <a:lnTo>
                  <a:pt x="203175" y="2029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任意多边形: 形状 162"/>
          <p:cNvSpPr/>
          <p:nvPr/>
        </p:nvSpPr>
        <p:spPr>
          <a:xfrm>
            <a:off x="1058700" y="3262950"/>
            <a:ext cx="225000" cy="225000"/>
          </a:xfrm>
          <a:custGeom>
            <a:avLst/>
            <a:gdLst>
              <a:gd name="connsiteX0" fmla="*/ 78750 w 225000"/>
              <a:gd name="connsiteY0" fmla="*/ 78750 h 225000"/>
              <a:gd name="connsiteX1" fmla="*/ 166050 w 225000"/>
              <a:gd name="connsiteY1" fmla="*/ 16605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00" h="225000">
                <a:moveTo>
                  <a:pt x="78750" y="78750"/>
                </a:moveTo>
                <a:lnTo>
                  <a:pt x="166050" y="1660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任意多边形: 形状 164"/>
          <p:cNvSpPr/>
          <p:nvPr/>
        </p:nvSpPr>
        <p:spPr>
          <a:xfrm>
            <a:off x="10978500" y="3102750"/>
            <a:ext cx="292500" cy="292500"/>
          </a:xfrm>
          <a:custGeom>
            <a:avLst/>
            <a:gdLst>
              <a:gd name="connsiteX0" fmla="*/ 213750 w 292500"/>
              <a:gd name="connsiteY0" fmla="*/ 213750 h 292500"/>
              <a:gd name="connsiteX1" fmla="*/ 213750 w 292500"/>
              <a:gd name="connsiteY1" fmla="*/ 78750 h 292500"/>
              <a:gd name="connsiteX2" fmla="*/ 78750 w 292500"/>
              <a:gd name="connsiteY2" fmla="*/ 78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500" h="292500">
                <a:moveTo>
                  <a:pt x="213750" y="213750"/>
                </a:moveTo>
                <a:lnTo>
                  <a:pt x="213750" y="78750"/>
                </a:lnTo>
                <a:lnTo>
                  <a:pt x="7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任意多边形: 形状 165"/>
          <p:cNvSpPr/>
          <p:nvPr/>
        </p:nvSpPr>
        <p:spPr>
          <a:xfrm>
            <a:off x="10956000" y="3102750"/>
            <a:ext cx="315000" cy="315000"/>
          </a:xfrm>
          <a:custGeom>
            <a:avLst/>
            <a:gdLst>
              <a:gd name="connsiteX0" fmla="*/ 78750 w 315000"/>
              <a:gd name="connsiteY0" fmla="*/ 236250 h 315000"/>
              <a:gd name="connsiteX1" fmla="*/ 236250 w 315000"/>
              <a:gd name="connsiteY1" fmla="*/ 78750 h 3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000" h="315000">
                <a:moveTo>
                  <a:pt x="78750" y="236250"/>
                </a:moveTo>
                <a:lnTo>
                  <a:pt x="236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任意多边形: 形状 166"/>
          <p:cNvSpPr/>
          <p:nvPr/>
        </p:nvSpPr>
        <p:spPr>
          <a:xfrm>
            <a:off x="10643515" y="3125248"/>
            <a:ext cx="585000" cy="585000"/>
          </a:xfrm>
          <a:custGeom>
            <a:avLst/>
            <a:gdLst>
              <a:gd name="connsiteX0" fmla="*/ 526236 w 585000"/>
              <a:gd name="connsiteY0" fmla="*/ 414452 h 585000"/>
              <a:gd name="connsiteX1" fmla="*/ 526236 w 585000"/>
              <a:gd name="connsiteY1" fmla="*/ 481952 h 585000"/>
              <a:gd name="connsiteX2" fmla="*/ 481419 w 585000"/>
              <a:gd name="connsiteY2" fmla="*/ 527135 h 585000"/>
              <a:gd name="connsiteX3" fmla="*/ 477185 w 585000"/>
              <a:gd name="connsiteY3" fmla="*/ 526952 h 585000"/>
              <a:gd name="connsiteX4" fmla="*/ 283010 w 585000"/>
              <a:gd name="connsiteY4" fmla="*/ 457877 h 585000"/>
              <a:gd name="connsiteX5" fmla="*/ 148010 w 585000"/>
              <a:gd name="connsiteY5" fmla="*/ 322877 h 585000"/>
              <a:gd name="connsiteX6" fmla="*/ 78935 w 585000"/>
              <a:gd name="connsiteY6" fmla="*/ 127802 h 585000"/>
              <a:gd name="connsiteX7" fmla="*/ 119703 w 585000"/>
              <a:gd name="connsiteY7" fmla="*/ 78935 h 585000"/>
              <a:gd name="connsiteX8" fmla="*/ 123710 w 585000"/>
              <a:gd name="connsiteY8" fmla="*/ 78752 h 585000"/>
              <a:gd name="connsiteX9" fmla="*/ 191210 w 585000"/>
              <a:gd name="connsiteY9" fmla="*/ 78752 h 585000"/>
              <a:gd name="connsiteX10" fmla="*/ 236211 w 585000"/>
              <a:gd name="connsiteY10" fmla="*/ 117452 h 585000"/>
              <a:gd name="connsiteX11" fmla="*/ 251961 w 585000"/>
              <a:gd name="connsiteY11" fmla="*/ 180677 h 585000"/>
              <a:gd name="connsiteX12" fmla="*/ 241836 w 585000"/>
              <a:gd name="connsiteY12" fmla="*/ 228152 h 585000"/>
              <a:gd name="connsiteX13" fmla="*/ 213260 w 585000"/>
              <a:gd name="connsiteY13" fmla="*/ 256727 h 585000"/>
              <a:gd name="connsiteX14" fmla="*/ 348261 w 585000"/>
              <a:gd name="connsiteY14" fmla="*/ 391727 h 585000"/>
              <a:gd name="connsiteX15" fmla="*/ 376835 w 585000"/>
              <a:gd name="connsiteY15" fmla="*/ 363152 h 585000"/>
              <a:gd name="connsiteX16" fmla="*/ 424310 w 585000"/>
              <a:gd name="connsiteY16" fmla="*/ 353027 h 585000"/>
              <a:gd name="connsiteX17" fmla="*/ 487535 w 585000"/>
              <a:gd name="connsiteY17" fmla="*/ 368777 h 585000"/>
              <a:gd name="connsiteX18" fmla="*/ 526235 w 585000"/>
              <a:gd name="connsiteY18" fmla="*/ 414452 h 58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5000" h="585000">
                <a:moveTo>
                  <a:pt x="526236" y="414452"/>
                </a:moveTo>
                <a:lnTo>
                  <a:pt x="526236" y="481952"/>
                </a:lnTo>
                <a:cubicBezTo>
                  <a:pt x="526336" y="506805"/>
                  <a:pt x="506271" y="527034"/>
                  <a:pt x="481419" y="527135"/>
                </a:cubicBezTo>
                <a:cubicBezTo>
                  <a:pt x="480005" y="527140"/>
                  <a:pt x="478593" y="527079"/>
                  <a:pt x="477185" y="526952"/>
                </a:cubicBezTo>
                <a:cubicBezTo>
                  <a:pt x="407949" y="519429"/>
                  <a:pt x="341443" y="495770"/>
                  <a:pt x="283010" y="457877"/>
                </a:cubicBezTo>
                <a:cubicBezTo>
                  <a:pt x="228647" y="423332"/>
                  <a:pt x="182556" y="377241"/>
                  <a:pt x="148010" y="322877"/>
                </a:cubicBezTo>
                <a:cubicBezTo>
                  <a:pt x="109985" y="264179"/>
                  <a:pt x="86321" y="197350"/>
                  <a:pt x="78935" y="127802"/>
                </a:cubicBezTo>
                <a:cubicBezTo>
                  <a:pt x="76699" y="103050"/>
                  <a:pt x="94951" y="81172"/>
                  <a:pt x="119703" y="78935"/>
                </a:cubicBezTo>
                <a:cubicBezTo>
                  <a:pt x="121035" y="78814"/>
                  <a:pt x="122373" y="78753"/>
                  <a:pt x="123710" y="78752"/>
                </a:cubicBezTo>
                <a:lnTo>
                  <a:pt x="191210" y="78752"/>
                </a:lnTo>
                <a:cubicBezTo>
                  <a:pt x="213797" y="78530"/>
                  <a:pt x="233049" y="95086"/>
                  <a:pt x="236211" y="117452"/>
                </a:cubicBezTo>
                <a:cubicBezTo>
                  <a:pt x="239060" y="139054"/>
                  <a:pt x="244343" y="160264"/>
                  <a:pt x="251961" y="180677"/>
                </a:cubicBezTo>
                <a:cubicBezTo>
                  <a:pt x="258142" y="197122"/>
                  <a:pt x="254188" y="215660"/>
                  <a:pt x="241836" y="228152"/>
                </a:cubicBezTo>
                <a:lnTo>
                  <a:pt x="213260" y="256727"/>
                </a:lnTo>
                <a:cubicBezTo>
                  <a:pt x="245290" y="313057"/>
                  <a:pt x="291931" y="359697"/>
                  <a:pt x="348261" y="391727"/>
                </a:cubicBezTo>
                <a:lnTo>
                  <a:pt x="376835" y="363152"/>
                </a:lnTo>
                <a:cubicBezTo>
                  <a:pt x="389327" y="350799"/>
                  <a:pt x="407866" y="346846"/>
                  <a:pt x="424310" y="353027"/>
                </a:cubicBezTo>
                <a:cubicBezTo>
                  <a:pt x="444724" y="360645"/>
                  <a:pt x="465934" y="365928"/>
                  <a:pt x="487535" y="368777"/>
                </a:cubicBezTo>
                <a:cubicBezTo>
                  <a:pt x="510161" y="371969"/>
                  <a:pt x="526802" y="391610"/>
                  <a:pt x="526235" y="414452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7" name="任意多边形: 形状 168"/>
          <p:cNvSpPr/>
          <p:nvPr/>
        </p:nvSpPr>
        <p:spPr>
          <a:xfrm>
            <a:off x="921000" y="4317750"/>
            <a:ext cx="607500" cy="472500"/>
          </a:xfrm>
          <a:custGeom>
            <a:avLst/>
            <a:gdLst>
              <a:gd name="connsiteX0" fmla="*/ 483750 w 607500"/>
              <a:gd name="connsiteY0" fmla="*/ 78750 h 472500"/>
              <a:gd name="connsiteX1" fmla="*/ 528750 w 607500"/>
              <a:gd name="connsiteY1" fmla="*/ 123750 h 472500"/>
              <a:gd name="connsiteX2" fmla="*/ 528750 w 607500"/>
              <a:gd name="connsiteY2" fmla="*/ 348750 h 472500"/>
              <a:gd name="connsiteX3" fmla="*/ 483750 w 607500"/>
              <a:gd name="connsiteY3" fmla="*/ 393750 h 472500"/>
              <a:gd name="connsiteX4" fmla="*/ 123750 w 607500"/>
              <a:gd name="connsiteY4" fmla="*/ 393750 h 472500"/>
              <a:gd name="connsiteX5" fmla="*/ 78750 w 607500"/>
              <a:gd name="connsiteY5" fmla="*/ 348750 h 472500"/>
              <a:gd name="connsiteX6" fmla="*/ 78750 w 607500"/>
              <a:gd name="connsiteY6" fmla="*/ 123750 h 472500"/>
              <a:gd name="connsiteX7" fmla="*/ 123750 w 607500"/>
              <a:gd name="connsiteY7" fmla="*/ 787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7500" h="472500">
                <a:moveTo>
                  <a:pt x="483750" y="78750"/>
                </a:moveTo>
                <a:cubicBezTo>
                  <a:pt x="508603" y="78750"/>
                  <a:pt x="528750" y="98897"/>
                  <a:pt x="528750" y="123750"/>
                </a:cubicBezTo>
                <a:lnTo>
                  <a:pt x="528750" y="348750"/>
                </a:lnTo>
                <a:cubicBezTo>
                  <a:pt x="528750" y="373603"/>
                  <a:pt x="508603" y="393750"/>
                  <a:pt x="483750" y="393750"/>
                </a:cubicBezTo>
                <a:lnTo>
                  <a:pt x="123750" y="393750"/>
                </a:lnTo>
                <a:cubicBezTo>
                  <a:pt x="98897" y="393750"/>
                  <a:pt x="78750" y="373603"/>
                  <a:pt x="78750" y="348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任意多边形: 形状 169"/>
          <p:cNvSpPr/>
          <p:nvPr/>
        </p:nvSpPr>
        <p:spPr>
          <a:xfrm>
            <a:off x="1056000" y="4227750"/>
            <a:ext cx="337500" cy="562500"/>
          </a:xfrm>
          <a:custGeom>
            <a:avLst/>
            <a:gdLst>
              <a:gd name="connsiteX0" fmla="*/ 258750 w 337500"/>
              <a:gd name="connsiteY0" fmla="*/ 483750 h 562500"/>
              <a:gd name="connsiteX1" fmla="*/ 258750 w 337500"/>
              <a:gd name="connsiteY1" fmla="*/ 123750 h 562500"/>
              <a:gd name="connsiteX2" fmla="*/ 213750 w 337500"/>
              <a:gd name="connsiteY2" fmla="*/ 78750 h 562500"/>
              <a:gd name="connsiteX3" fmla="*/ 123750 w 337500"/>
              <a:gd name="connsiteY3" fmla="*/ 78750 h 562500"/>
              <a:gd name="connsiteX4" fmla="*/ 78750 w 337500"/>
              <a:gd name="connsiteY4" fmla="*/ 123750 h 562500"/>
              <a:gd name="connsiteX5" fmla="*/ 78750 w 337500"/>
              <a:gd name="connsiteY5" fmla="*/ 483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500" h="562500">
                <a:moveTo>
                  <a:pt x="258750" y="483750"/>
                </a:moveTo>
                <a:lnTo>
                  <a:pt x="258750" y="123750"/>
                </a:lnTo>
                <a:cubicBezTo>
                  <a:pt x="258750" y="98897"/>
                  <a:pt x="238603" y="78750"/>
                  <a:pt x="213750" y="78750"/>
                </a:cubicBezTo>
                <a:lnTo>
                  <a:pt x="123750" y="78750"/>
                </a:lnTo>
                <a:cubicBezTo>
                  <a:pt x="98897" y="78750"/>
                  <a:pt x="78750" y="98897"/>
                  <a:pt x="78750" y="123750"/>
                </a:cubicBezTo>
                <a:lnTo>
                  <a:pt x="78750" y="48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图形 57"/>
          <p:cNvSpPr/>
          <p:nvPr/>
        </p:nvSpPr>
        <p:spPr>
          <a:xfrm>
            <a:off x="2024346" y="4227750"/>
            <a:ext cx="540000" cy="540000"/>
          </a:xfrm>
          <a:custGeom>
            <a:avLst/>
            <a:gdLst>
              <a:gd name="connsiteX0" fmla="*/ 482904 w 540000"/>
              <a:gd name="connsiteY0" fmla="*/ 299025 h 540000"/>
              <a:gd name="connsiteX1" fmla="*/ 262629 w 540000"/>
              <a:gd name="connsiteY1" fmla="*/ 482032 h 540000"/>
              <a:gd name="connsiteX2" fmla="*/ 79623 w 540000"/>
              <a:gd name="connsiteY2" fmla="*/ 261757 h 540000"/>
              <a:gd name="connsiteX3" fmla="*/ 262629 w 540000"/>
              <a:gd name="connsiteY3" fmla="*/ 78750 h 540000"/>
              <a:gd name="connsiteX4" fmla="*/ 295666 w 540000"/>
              <a:gd name="connsiteY4" fmla="*/ 299025 h 540000"/>
              <a:gd name="connsiteX5" fmla="*/ 482904 w 540000"/>
              <a:gd name="connsiteY5" fmla="*/ 299025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540000">
                <a:moveTo>
                  <a:pt x="482904" y="299025"/>
                </a:moveTo>
                <a:cubicBezTo>
                  <a:pt x="472613" y="410388"/>
                  <a:pt x="373992" y="492323"/>
                  <a:pt x="262629" y="482032"/>
                </a:cubicBezTo>
                <a:cubicBezTo>
                  <a:pt x="151266" y="471740"/>
                  <a:pt x="69331" y="373120"/>
                  <a:pt x="79623" y="261757"/>
                </a:cubicBezTo>
                <a:cubicBezTo>
                  <a:pt x="88597" y="164645"/>
                  <a:pt x="165517" y="87724"/>
                  <a:pt x="262629" y="78750"/>
                </a:cubicBezTo>
                <a:cubicBezTo>
                  <a:pt x="210925" y="148700"/>
                  <a:pt x="225716" y="247321"/>
                  <a:pt x="295666" y="299025"/>
                </a:cubicBezTo>
                <a:cubicBezTo>
                  <a:pt x="351304" y="340151"/>
                  <a:pt x="427266" y="340151"/>
                  <a:pt x="482904" y="299025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8526000" y="3125250"/>
            <a:ext cx="517500" cy="607500"/>
            <a:chOff x="8537250" y="3125250"/>
            <a:chExt cx="517500" cy="607500"/>
          </a:xfrm>
        </p:grpSpPr>
        <p:sp>
          <p:nvSpPr>
            <p:cNvPr id="137" name="任意多边形: 形状 172"/>
            <p:cNvSpPr/>
            <p:nvPr/>
          </p:nvSpPr>
          <p:spPr>
            <a:xfrm>
              <a:off x="8537250" y="3125250"/>
              <a:ext cx="517500" cy="472500"/>
            </a:xfrm>
            <a:custGeom>
              <a:avLst/>
              <a:gdLst>
                <a:gd name="connsiteX0" fmla="*/ 78750 w 517500"/>
                <a:gd name="connsiteY0" fmla="*/ 371250 h 472500"/>
                <a:gd name="connsiteX1" fmla="*/ 168750 w 517500"/>
                <a:gd name="connsiteY1" fmla="*/ 348750 h 472500"/>
                <a:gd name="connsiteX2" fmla="*/ 348750 w 517500"/>
                <a:gd name="connsiteY2" fmla="*/ 393750 h 472500"/>
                <a:gd name="connsiteX3" fmla="*/ 438750 w 517500"/>
                <a:gd name="connsiteY3" fmla="*/ 371250 h 472500"/>
                <a:gd name="connsiteX4" fmla="*/ 438750 w 517500"/>
                <a:gd name="connsiteY4" fmla="*/ 101250 h 472500"/>
                <a:gd name="connsiteX5" fmla="*/ 348750 w 517500"/>
                <a:gd name="connsiteY5" fmla="*/ 123750 h 472500"/>
                <a:gd name="connsiteX6" fmla="*/ 168750 w 517500"/>
                <a:gd name="connsiteY6" fmla="*/ 78750 h 472500"/>
                <a:gd name="connsiteX7" fmla="*/ 78750 w 517500"/>
                <a:gd name="connsiteY7" fmla="*/ 101250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500" h="472500">
                  <a:moveTo>
                    <a:pt x="78750" y="371250"/>
                  </a:moveTo>
                  <a:cubicBezTo>
                    <a:pt x="78750" y="371250"/>
                    <a:pt x="101250" y="348750"/>
                    <a:pt x="168750" y="348750"/>
                  </a:cubicBezTo>
                  <a:cubicBezTo>
                    <a:pt x="236250" y="348750"/>
                    <a:pt x="281250" y="393750"/>
                    <a:pt x="348750" y="393750"/>
                  </a:cubicBezTo>
                  <a:cubicBezTo>
                    <a:pt x="416250" y="393750"/>
                    <a:pt x="438750" y="371250"/>
                    <a:pt x="438750" y="371250"/>
                  </a:cubicBezTo>
                  <a:lnTo>
                    <a:pt x="438750" y="101250"/>
                  </a:lnTo>
                  <a:cubicBezTo>
                    <a:pt x="438750" y="101250"/>
                    <a:pt x="416250" y="123750"/>
                    <a:pt x="348750" y="123750"/>
                  </a:cubicBezTo>
                  <a:cubicBezTo>
                    <a:pt x="281250" y="123750"/>
                    <a:pt x="236250" y="78750"/>
                    <a:pt x="168750" y="78750"/>
                  </a:cubicBezTo>
                  <a:cubicBezTo>
                    <a:pt x="101250" y="78750"/>
                    <a:pt x="78750" y="101250"/>
                    <a:pt x="78750" y="1012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任意多边形: 形状 173"/>
            <p:cNvSpPr/>
            <p:nvPr/>
          </p:nvSpPr>
          <p:spPr>
            <a:xfrm>
              <a:off x="8537250" y="3417750"/>
              <a:ext cx="157500" cy="315000"/>
            </a:xfrm>
            <a:custGeom>
              <a:avLst/>
              <a:gdLst>
                <a:gd name="connsiteX0" fmla="*/ 78750 w 157500"/>
                <a:gd name="connsiteY0" fmla="*/ 236250 h 315000"/>
                <a:gd name="connsiteX1" fmla="*/ 78750 w 157500"/>
                <a:gd name="connsiteY1" fmla="*/ 78750 h 3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315000">
                  <a:moveTo>
                    <a:pt x="78750" y="2362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1" name="任意多边形: 形状 175"/>
          <p:cNvSpPr/>
          <p:nvPr/>
        </p:nvSpPr>
        <p:spPr>
          <a:xfrm>
            <a:off x="9561000" y="3125250"/>
            <a:ext cx="607500" cy="607500"/>
          </a:xfrm>
          <a:custGeom>
            <a:avLst/>
            <a:gdLst>
              <a:gd name="connsiteX0" fmla="*/ 528750 w 607500"/>
              <a:gd name="connsiteY0" fmla="*/ 303750 h 607500"/>
              <a:gd name="connsiteX1" fmla="*/ 303750 w 607500"/>
              <a:gd name="connsiteY1" fmla="*/ 528750 h 607500"/>
              <a:gd name="connsiteX2" fmla="*/ 78750 w 607500"/>
              <a:gd name="connsiteY2" fmla="*/ 303750 h 607500"/>
              <a:gd name="connsiteX3" fmla="*/ 303750 w 607500"/>
              <a:gd name="connsiteY3" fmla="*/ 78750 h 607500"/>
              <a:gd name="connsiteX4" fmla="*/ 528750 w 607500"/>
              <a:gd name="connsiteY4" fmla="*/ 303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00" h="607500">
                <a:moveTo>
                  <a:pt x="528750" y="303750"/>
                </a:moveTo>
                <a:cubicBezTo>
                  <a:pt x="528750" y="428014"/>
                  <a:pt x="428014" y="528750"/>
                  <a:pt x="303750" y="528750"/>
                </a:cubicBezTo>
                <a:cubicBezTo>
                  <a:pt x="179486" y="528750"/>
                  <a:pt x="78750" y="428014"/>
                  <a:pt x="78750" y="303750"/>
                </a:cubicBezTo>
                <a:cubicBezTo>
                  <a:pt x="78750" y="179486"/>
                  <a:pt x="179486" y="78750"/>
                  <a:pt x="303750" y="78750"/>
                </a:cubicBezTo>
                <a:cubicBezTo>
                  <a:pt x="428014" y="78750"/>
                  <a:pt x="528750" y="179486"/>
                  <a:pt x="528750" y="30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任意多边形: 形状 176"/>
          <p:cNvSpPr/>
          <p:nvPr/>
        </p:nvSpPr>
        <p:spPr>
          <a:xfrm>
            <a:off x="9741000" y="3282750"/>
            <a:ext cx="157500" cy="292500"/>
          </a:xfrm>
          <a:custGeom>
            <a:avLst/>
            <a:gdLst>
              <a:gd name="connsiteX0" fmla="*/ 78750 w 157500"/>
              <a:gd name="connsiteY0" fmla="*/ 213750 h 292500"/>
              <a:gd name="connsiteX1" fmla="*/ 78750 w 157500"/>
              <a:gd name="connsiteY1" fmla="*/ 78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92500">
                <a:moveTo>
                  <a:pt x="78750" y="213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3" name="任意多边形: 形状 177"/>
          <p:cNvSpPr/>
          <p:nvPr/>
        </p:nvSpPr>
        <p:spPr>
          <a:xfrm>
            <a:off x="9831000" y="3282750"/>
            <a:ext cx="157500" cy="292500"/>
          </a:xfrm>
          <a:custGeom>
            <a:avLst/>
            <a:gdLst>
              <a:gd name="connsiteX0" fmla="*/ 78750 w 157500"/>
              <a:gd name="connsiteY0" fmla="*/ 213750 h 292500"/>
              <a:gd name="connsiteX1" fmla="*/ 78750 w 157500"/>
              <a:gd name="connsiteY1" fmla="*/ 78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92500">
                <a:moveTo>
                  <a:pt x="78750" y="213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4" name="任意多边形: 形状 179"/>
          <p:cNvSpPr/>
          <p:nvPr/>
        </p:nvSpPr>
        <p:spPr>
          <a:xfrm>
            <a:off x="5286000" y="3125250"/>
            <a:ext cx="517500" cy="607500"/>
          </a:xfrm>
          <a:custGeom>
            <a:avLst/>
            <a:gdLst>
              <a:gd name="connsiteX0" fmla="*/ 303750 w 517500"/>
              <a:gd name="connsiteY0" fmla="*/ 78750 h 607500"/>
              <a:gd name="connsiteX1" fmla="*/ 123750 w 517500"/>
              <a:gd name="connsiteY1" fmla="*/ 78750 h 607500"/>
              <a:gd name="connsiteX2" fmla="*/ 78750 w 517500"/>
              <a:gd name="connsiteY2" fmla="*/ 123750 h 607500"/>
              <a:gd name="connsiteX3" fmla="*/ 78750 w 517500"/>
              <a:gd name="connsiteY3" fmla="*/ 483750 h 607500"/>
              <a:gd name="connsiteX4" fmla="*/ 123750 w 517500"/>
              <a:gd name="connsiteY4" fmla="*/ 528750 h 607500"/>
              <a:gd name="connsiteX5" fmla="*/ 393750 w 517500"/>
              <a:gd name="connsiteY5" fmla="*/ 528750 h 607500"/>
              <a:gd name="connsiteX6" fmla="*/ 438750 w 517500"/>
              <a:gd name="connsiteY6" fmla="*/ 483750 h 607500"/>
              <a:gd name="connsiteX7" fmla="*/ 438750 w 517500"/>
              <a:gd name="connsiteY7" fmla="*/ 213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7500" h="607500">
                <a:moveTo>
                  <a:pt x="303750" y="78750"/>
                </a:moveTo>
                <a:lnTo>
                  <a:pt x="123750" y="78750"/>
                </a:lnTo>
                <a:cubicBezTo>
                  <a:pt x="98897" y="78750"/>
                  <a:pt x="78750" y="98897"/>
                  <a:pt x="78750" y="123750"/>
                </a:cubicBezTo>
                <a:lnTo>
                  <a:pt x="78750" y="483750"/>
                </a:lnTo>
                <a:cubicBezTo>
                  <a:pt x="78750" y="508603"/>
                  <a:pt x="98897" y="528750"/>
                  <a:pt x="123750" y="528750"/>
                </a:cubicBezTo>
                <a:lnTo>
                  <a:pt x="393750" y="528750"/>
                </a:lnTo>
                <a:cubicBezTo>
                  <a:pt x="418603" y="528750"/>
                  <a:pt x="438750" y="508603"/>
                  <a:pt x="438750" y="483750"/>
                </a:cubicBezTo>
                <a:lnTo>
                  <a:pt x="438750" y="213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任意多边形: 形状 180"/>
          <p:cNvSpPr/>
          <p:nvPr/>
        </p:nvSpPr>
        <p:spPr>
          <a:xfrm>
            <a:off x="5511000" y="3125250"/>
            <a:ext cx="292500" cy="292500"/>
          </a:xfrm>
          <a:custGeom>
            <a:avLst/>
            <a:gdLst>
              <a:gd name="connsiteX0" fmla="*/ 78750 w 292500"/>
              <a:gd name="connsiteY0" fmla="*/ 78750 h 292500"/>
              <a:gd name="connsiteX1" fmla="*/ 78750 w 292500"/>
              <a:gd name="connsiteY1" fmla="*/ 213750 h 292500"/>
              <a:gd name="connsiteX2" fmla="*/ 213750 w 292500"/>
              <a:gd name="connsiteY2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500" h="292500">
                <a:moveTo>
                  <a:pt x="78750" y="78750"/>
                </a:moveTo>
                <a:lnTo>
                  <a:pt x="78750" y="213750"/>
                </a:lnTo>
                <a:lnTo>
                  <a:pt x="213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任意多边形: 形状 181"/>
          <p:cNvSpPr/>
          <p:nvPr/>
        </p:nvSpPr>
        <p:spPr>
          <a:xfrm>
            <a:off x="5398500" y="3417750"/>
            <a:ext cx="292500" cy="157500"/>
          </a:xfrm>
          <a:custGeom>
            <a:avLst/>
            <a:gdLst>
              <a:gd name="connsiteX0" fmla="*/ 78750 w 292500"/>
              <a:gd name="connsiteY0" fmla="*/ 78750 h 157500"/>
              <a:gd name="connsiteX1" fmla="*/ 213750 w 29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157500">
                <a:moveTo>
                  <a:pt x="78750" y="78750"/>
                </a:moveTo>
                <a:lnTo>
                  <a:pt x="213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7" name="图形 61"/>
          <p:cNvSpPr/>
          <p:nvPr/>
        </p:nvSpPr>
        <p:spPr>
          <a:xfrm>
            <a:off x="6388500" y="3147750"/>
            <a:ext cx="472500" cy="562500"/>
          </a:xfrm>
          <a:custGeom>
            <a:avLst/>
            <a:gdLst>
              <a:gd name="connsiteX0" fmla="*/ 393750 w 472500"/>
              <a:gd name="connsiteY0" fmla="*/ 483750 h 562500"/>
              <a:gd name="connsiteX1" fmla="*/ 236250 w 472500"/>
              <a:gd name="connsiteY1" fmla="*/ 371250 h 562500"/>
              <a:gd name="connsiteX2" fmla="*/ 78750 w 472500"/>
              <a:gd name="connsiteY2" fmla="*/ 483750 h 562500"/>
              <a:gd name="connsiteX3" fmla="*/ 78750 w 472500"/>
              <a:gd name="connsiteY3" fmla="*/ 123750 h 562500"/>
              <a:gd name="connsiteX4" fmla="*/ 123750 w 472500"/>
              <a:gd name="connsiteY4" fmla="*/ 78750 h 562500"/>
              <a:gd name="connsiteX5" fmla="*/ 348750 w 472500"/>
              <a:gd name="connsiteY5" fmla="*/ 78750 h 562500"/>
              <a:gd name="connsiteX6" fmla="*/ 393750 w 472500"/>
              <a:gd name="connsiteY6" fmla="*/ 123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500" h="562500">
                <a:moveTo>
                  <a:pt x="393750" y="483750"/>
                </a:moveTo>
                <a:lnTo>
                  <a:pt x="236250" y="371250"/>
                </a:lnTo>
                <a:lnTo>
                  <a:pt x="78750" y="483750"/>
                </a:ln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lnTo>
                  <a:pt x="348750" y="78750"/>
                </a:lnTo>
                <a:cubicBezTo>
                  <a:pt x="373603" y="78750"/>
                  <a:pt x="393750" y="98897"/>
                  <a:pt x="393750" y="12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8" name="任意多边形: 形状 184"/>
          <p:cNvSpPr/>
          <p:nvPr/>
        </p:nvSpPr>
        <p:spPr>
          <a:xfrm>
            <a:off x="7536000" y="3260250"/>
            <a:ext cx="337500" cy="337500"/>
          </a:xfrm>
          <a:custGeom>
            <a:avLst/>
            <a:gdLst>
              <a:gd name="connsiteX0" fmla="*/ 258750 w 337500"/>
              <a:gd name="connsiteY0" fmla="*/ 168750 h 337500"/>
              <a:gd name="connsiteX1" fmla="*/ 168750 w 337500"/>
              <a:gd name="connsiteY1" fmla="*/ 258750 h 337500"/>
              <a:gd name="connsiteX2" fmla="*/ 78750 w 337500"/>
              <a:gd name="connsiteY2" fmla="*/ 168750 h 337500"/>
              <a:gd name="connsiteX3" fmla="*/ 168750 w 337500"/>
              <a:gd name="connsiteY3" fmla="*/ 78750 h 337500"/>
              <a:gd name="connsiteX4" fmla="*/ 258750 w 337500"/>
              <a:gd name="connsiteY4" fmla="*/ 16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00" h="337500">
                <a:moveTo>
                  <a:pt x="258750" y="168750"/>
                </a:moveTo>
                <a:cubicBezTo>
                  <a:pt x="258750" y="218456"/>
                  <a:pt x="218456" y="258750"/>
                  <a:pt x="168750" y="258750"/>
                </a:cubicBezTo>
                <a:cubicBezTo>
                  <a:pt x="119044" y="258750"/>
                  <a:pt x="78750" y="218456"/>
                  <a:pt x="78750" y="168750"/>
                </a:cubicBezTo>
                <a:cubicBezTo>
                  <a:pt x="78750" y="119044"/>
                  <a:pt x="119044" y="78750"/>
                  <a:pt x="168750" y="78750"/>
                </a:cubicBezTo>
                <a:cubicBezTo>
                  <a:pt x="218456" y="78750"/>
                  <a:pt x="258750" y="119044"/>
                  <a:pt x="258750" y="16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9" name="任意多边形: 形状 185"/>
          <p:cNvSpPr/>
          <p:nvPr/>
        </p:nvSpPr>
        <p:spPr>
          <a:xfrm>
            <a:off x="7401000" y="3125264"/>
            <a:ext cx="585000" cy="585000"/>
          </a:xfrm>
          <a:custGeom>
            <a:avLst/>
            <a:gdLst>
              <a:gd name="connsiteX0" fmla="*/ 393750 w 585000"/>
              <a:gd name="connsiteY0" fmla="*/ 303736 h 585000"/>
              <a:gd name="connsiteX1" fmla="*/ 393750 w 585000"/>
              <a:gd name="connsiteY1" fmla="*/ 326236 h 585000"/>
              <a:gd name="connsiteX2" fmla="*/ 461250 w 585000"/>
              <a:gd name="connsiteY2" fmla="*/ 393736 h 585000"/>
              <a:gd name="connsiteX3" fmla="*/ 528750 w 585000"/>
              <a:gd name="connsiteY3" fmla="*/ 326236 h 585000"/>
              <a:gd name="connsiteX4" fmla="*/ 528750 w 585000"/>
              <a:gd name="connsiteY4" fmla="*/ 303736 h 585000"/>
              <a:gd name="connsiteX5" fmla="*/ 303736 w 585000"/>
              <a:gd name="connsiteY5" fmla="*/ 78750 h 585000"/>
              <a:gd name="connsiteX6" fmla="*/ 78750 w 585000"/>
              <a:gd name="connsiteY6" fmla="*/ 303764 h 585000"/>
              <a:gd name="connsiteX7" fmla="*/ 303764 w 585000"/>
              <a:gd name="connsiteY7" fmla="*/ 528750 h 585000"/>
              <a:gd name="connsiteX8" fmla="*/ 440550 w 585000"/>
              <a:gd name="connsiteY8" fmla="*/ 482386 h 58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000" h="585000">
                <a:moveTo>
                  <a:pt x="393750" y="303736"/>
                </a:moveTo>
                <a:lnTo>
                  <a:pt x="393750" y="326236"/>
                </a:lnTo>
                <a:cubicBezTo>
                  <a:pt x="393750" y="363515"/>
                  <a:pt x="423971" y="393736"/>
                  <a:pt x="461250" y="393736"/>
                </a:cubicBezTo>
                <a:cubicBezTo>
                  <a:pt x="498529" y="393736"/>
                  <a:pt x="528750" y="363515"/>
                  <a:pt x="528750" y="326236"/>
                </a:cubicBezTo>
                <a:lnTo>
                  <a:pt x="528750" y="303736"/>
                </a:lnTo>
                <a:cubicBezTo>
                  <a:pt x="528742" y="179472"/>
                  <a:pt x="428000" y="78742"/>
                  <a:pt x="303736" y="78750"/>
                </a:cubicBezTo>
                <a:cubicBezTo>
                  <a:pt x="179472" y="78758"/>
                  <a:pt x="78742" y="179500"/>
                  <a:pt x="78750" y="303764"/>
                </a:cubicBezTo>
                <a:cubicBezTo>
                  <a:pt x="78758" y="428028"/>
                  <a:pt x="179500" y="528758"/>
                  <a:pt x="303764" y="528750"/>
                </a:cubicBezTo>
                <a:cubicBezTo>
                  <a:pt x="353216" y="528747"/>
                  <a:pt x="401289" y="512452"/>
                  <a:pt x="440550" y="482386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0" name="任意多边形: 形状 187"/>
          <p:cNvSpPr/>
          <p:nvPr/>
        </p:nvSpPr>
        <p:spPr>
          <a:xfrm>
            <a:off x="3126000" y="4250250"/>
            <a:ext cx="517500" cy="517500"/>
          </a:xfrm>
          <a:custGeom>
            <a:avLst/>
            <a:gdLst>
              <a:gd name="connsiteX0" fmla="*/ 393750 w 517500"/>
              <a:gd name="connsiteY0" fmla="*/ 78750 h 517500"/>
              <a:gd name="connsiteX1" fmla="*/ 438750 w 517500"/>
              <a:gd name="connsiteY1" fmla="*/ 123750 h 517500"/>
              <a:gd name="connsiteX2" fmla="*/ 438750 w 517500"/>
              <a:gd name="connsiteY2" fmla="*/ 393750 h 517500"/>
              <a:gd name="connsiteX3" fmla="*/ 393750 w 517500"/>
              <a:gd name="connsiteY3" fmla="*/ 438750 h 517500"/>
              <a:gd name="connsiteX4" fmla="*/ 123750 w 517500"/>
              <a:gd name="connsiteY4" fmla="*/ 438750 h 517500"/>
              <a:gd name="connsiteX5" fmla="*/ 78750 w 517500"/>
              <a:gd name="connsiteY5" fmla="*/ 393750 h 517500"/>
              <a:gd name="connsiteX6" fmla="*/ 78750 w 517500"/>
              <a:gd name="connsiteY6" fmla="*/ 123750 h 517500"/>
              <a:gd name="connsiteX7" fmla="*/ 123750 w 517500"/>
              <a:gd name="connsiteY7" fmla="*/ 78750 h 5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7500" h="517500">
                <a:moveTo>
                  <a:pt x="393750" y="78750"/>
                </a:moveTo>
                <a:cubicBezTo>
                  <a:pt x="418603" y="78750"/>
                  <a:pt x="438750" y="98897"/>
                  <a:pt x="438750" y="123750"/>
                </a:cubicBezTo>
                <a:lnTo>
                  <a:pt x="438750" y="393750"/>
                </a:lnTo>
                <a:cubicBezTo>
                  <a:pt x="438750" y="418603"/>
                  <a:pt x="418603" y="438750"/>
                  <a:pt x="393750" y="438750"/>
                </a:cubicBezTo>
                <a:lnTo>
                  <a:pt x="123750" y="438750"/>
                </a:lnTo>
                <a:cubicBezTo>
                  <a:pt x="98897" y="438750"/>
                  <a:pt x="78750" y="418603"/>
                  <a:pt x="78750" y="393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任意多边形: 形状 188"/>
          <p:cNvSpPr/>
          <p:nvPr/>
        </p:nvSpPr>
        <p:spPr>
          <a:xfrm>
            <a:off x="3238500" y="4362750"/>
            <a:ext cx="292500" cy="292500"/>
          </a:xfrm>
          <a:custGeom>
            <a:avLst/>
            <a:gdLst>
              <a:gd name="connsiteX0" fmla="*/ 78750 w 292500"/>
              <a:gd name="connsiteY0" fmla="*/ 78750 h 292500"/>
              <a:gd name="connsiteX1" fmla="*/ 213750 w 292500"/>
              <a:gd name="connsiteY1" fmla="*/ 78750 h 292500"/>
              <a:gd name="connsiteX2" fmla="*/ 213750 w 292500"/>
              <a:gd name="connsiteY2" fmla="*/ 213750 h 292500"/>
              <a:gd name="connsiteX3" fmla="*/ 78750 w 292500"/>
              <a:gd name="connsiteY3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500" h="292500">
                <a:moveTo>
                  <a:pt x="78750" y="78750"/>
                </a:moveTo>
                <a:lnTo>
                  <a:pt x="213750" y="78750"/>
                </a:lnTo>
                <a:lnTo>
                  <a:pt x="213750" y="213750"/>
                </a:lnTo>
                <a:lnTo>
                  <a:pt x="78750" y="213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任意多边形: 形状 189"/>
          <p:cNvSpPr/>
          <p:nvPr/>
        </p:nvSpPr>
        <p:spPr>
          <a:xfrm>
            <a:off x="3238500" y="4182750"/>
            <a:ext cx="157500" cy="225000"/>
          </a:xfrm>
          <a:custGeom>
            <a:avLst/>
            <a:gdLst>
              <a:gd name="connsiteX0" fmla="*/ 78750 w 157500"/>
              <a:gd name="connsiteY0" fmla="*/ 78750 h 225000"/>
              <a:gd name="connsiteX1" fmla="*/ 78750 w 157500"/>
              <a:gd name="connsiteY1" fmla="*/ 14625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25000">
                <a:moveTo>
                  <a:pt x="78750" y="78750"/>
                </a:moveTo>
                <a:lnTo>
                  <a:pt x="78750" y="1462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3" name="任意多边形: 形状 190"/>
          <p:cNvSpPr/>
          <p:nvPr/>
        </p:nvSpPr>
        <p:spPr>
          <a:xfrm>
            <a:off x="3373500" y="4182750"/>
            <a:ext cx="157500" cy="225000"/>
          </a:xfrm>
          <a:custGeom>
            <a:avLst/>
            <a:gdLst>
              <a:gd name="connsiteX0" fmla="*/ 78750 w 157500"/>
              <a:gd name="connsiteY0" fmla="*/ 78750 h 225000"/>
              <a:gd name="connsiteX1" fmla="*/ 78750 w 157500"/>
              <a:gd name="connsiteY1" fmla="*/ 14625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25000">
                <a:moveTo>
                  <a:pt x="78750" y="78750"/>
                </a:moveTo>
                <a:lnTo>
                  <a:pt x="78750" y="1462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任意多边形: 形状 191"/>
          <p:cNvSpPr/>
          <p:nvPr/>
        </p:nvSpPr>
        <p:spPr>
          <a:xfrm>
            <a:off x="3238500" y="4610250"/>
            <a:ext cx="157500" cy="225000"/>
          </a:xfrm>
          <a:custGeom>
            <a:avLst/>
            <a:gdLst>
              <a:gd name="connsiteX0" fmla="*/ 78750 w 157500"/>
              <a:gd name="connsiteY0" fmla="*/ 78750 h 225000"/>
              <a:gd name="connsiteX1" fmla="*/ 78750 w 157500"/>
              <a:gd name="connsiteY1" fmla="*/ 14625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25000">
                <a:moveTo>
                  <a:pt x="78750" y="78750"/>
                </a:moveTo>
                <a:lnTo>
                  <a:pt x="78750" y="1462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任意多边形: 形状 192"/>
          <p:cNvSpPr/>
          <p:nvPr/>
        </p:nvSpPr>
        <p:spPr>
          <a:xfrm>
            <a:off x="3373500" y="4610250"/>
            <a:ext cx="157500" cy="225000"/>
          </a:xfrm>
          <a:custGeom>
            <a:avLst/>
            <a:gdLst>
              <a:gd name="connsiteX0" fmla="*/ 78750 w 157500"/>
              <a:gd name="connsiteY0" fmla="*/ 78750 h 225000"/>
              <a:gd name="connsiteX1" fmla="*/ 78750 w 157500"/>
              <a:gd name="connsiteY1" fmla="*/ 14625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25000">
                <a:moveTo>
                  <a:pt x="78750" y="78750"/>
                </a:moveTo>
                <a:lnTo>
                  <a:pt x="78750" y="1462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任意多边形: 形状 193"/>
          <p:cNvSpPr/>
          <p:nvPr/>
        </p:nvSpPr>
        <p:spPr>
          <a:xfrm>
            <a:off x="3486000" y="4362750"/>
            <a:ext cx="225000" cy="157500"/>
          </a:xfrm>
          <a:custGeom>
            <a:avLst/>
            <a:gdLst>
              <a:gd name="connsiteX0" fmla="*/ 78750 w 225000"/>
              <a:gd name="connsiteY0" fmla="*/ 78750 h 157500"/>
              <a:gd name="connsiteX1" fmla="*/ 146250 w 225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00" h="157500">
                <a:moveTo>
                  <a:pt x="78750" y="78750"/>
                </a:moveTo>
                <a:lnTo>
                  <a:pt x="146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7" name="任意多边形: 形状 194"/>
          <p:cNvSpPr/>
          <p:nvPr/>
        </p:nvSpPr>
        <p:spPr>
          <a:xfrm>
            <a:off x="3486000" y="4475250"/>
            <a:ext cx="225000" cy="157500"/>
          </a:xfrm>
          <a:custGeom>
            <a:avLst/>
            <a:gdLst>
              <a:gd name="connsiteX0" fmla="*/ 78750 w 225000"/>
              <a:gd name="connsiteY0" fmla="*/ 78750 h 157500"/>
              <a:gd name="connsiteX1" fmla="*/ 146250 w 225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00" h="157500">
                <a:moveTo>
                  <a:pt x="78750" y="78750"/>
                </a:moveTo>
                <a:lnTo>
                  <a:pt x="146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任意多边形: 形状 195"/>
          <p:cNvSpPr/>
          <p:nvPr/>
        </p:nvSpPr>
        <p:spPr>
          <a:xfrm>
            <a:off x="3058500" y="4362750"/>
            <a:ext cx="225000" cy="157500"/>
          </a:xfrm>
          <a:custGeom>
            <a:avLst/>
            <a:gdLst>
              <a:gd name="connsiteX0" fmla="*/ 78750 w 225000"/>
              <a:gd name="connsiteY0" fmla="*/ 78750 h 157500"/>
              <a:gd name="connsiteX1" fmla="*/ 146250 w 225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00" h="157500">
                <a:moveTo>
                  <a:pt x="78750" y="78750"/>
                </a:moveTo>
                <a:lnTo>
                  <a:pt x="146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9" name="任意多边形: 形状 196"/>
          <p:cNvSpPr/>
          <p:nvPr/>
        </p:nvSpPr>
        <p:spPr>
          <a:xfrm>
            <a:off x="3058500" y="4475250"/>
            <a:ext cx="225000" cy="157500"/>
          </a:xfrm>
          <a:custGeom>
            <a:avLst/>
            <a:gdLst>
              <a:gd name="connsiteX0" fmla="*/ 78750 w 225000"/>
              <a:gd name="connsiteY0" fmla="*/ 78750 h 157500"/>
              <a:gd name="connsiteX1" fmla="*/ 146250 w 225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00" h="157500">
                <a:moveTo>
                  <a:pt x="78750" y="78750"/>
                </a:moveTo>
                <a:lnTo>
                  <a:pt x="146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0" name="任意多边形: 形状 198"/>
          <p:cNvSpPr/>
          <p:nvPr/>
        </p:nvSpPr>
        <p:spPr>
          <a:xfrm>
            <a:off x="4228500" y="4205250"/>
            <a:ext cx="472500" cy="607500"/>
          </a:xfrm>
          <a:custGeom>
            <a:avLst/>
            <a:gdLst>
              <a:gd name="connsiteX0" fmla="*/ 348750 w 472500"/>
              <a:gd name="connsiteY0" fmla="*/ 78750 h 607500"/>
              <a:gd name="connsiteX1" fmla="*/ 393750 w 472500"/>
              <a:gd name="connsiteY1" fmla="*/ 123750 h 607500"/>
              <a:gd name="connsiteX2" fmla="*/ 393750 w 472500"/>
              <a:gd name="connsiteY2" fmla="*/ 483750 h 607500"/>
              <a:gd name="connsiteX3" fmla="*/ 348750 w 472500"/>
              <a:gd name="connsiteY3" fmla="*/ 528750 h 607500"/>
              <a:gd name="connsiteX4" fmla="*/ 123750 w 472500"/>
              <a:gd name="connsiteY4" fmla="*/ 528750 h 607500"/>
              <a:gd name="connsiteX5" fmla="*/ 78750 w 472500"/>
              <a:gd name="connsiteY5" fmla="*/ 483750 h 607500"/>
              <a:gd name="connsiteX6" fmla="*/ 78750 w 472500"/>
              <a:gd name="connsiteY6" fmla="*/ 123750 h 607500"/>
              <a:gd name="connsiteX7" fmla="*/ 123750 w 472500"/>
              <a:gd name="connsiteY7" fmla="*/ 78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500" h="607500">
                <a:moveTo>
                  <a:pt x="348750" y="78750"/>
                </a:moveTo>
                <a:cubicBezTo>
                  <a:pt x="373603" y="78750"/>
                  <a:pt x="393750" y="98897"/>
                  <a:pt x="393750" y="123750"/>
                </a:cubicBezTo>
                <a:lnTo>
                  <a:pt x="393750" y="483750"/>
                </a:lnTo>
                <a:cubicBezTo>
                  <a:pt x="393750" y="508603"/>
                  <a:pt x="373603" y="528750"/>
                  <a:pt x="348750" y="528750"/>
                </a:cubicBezTo>
                <a:lnTo>
                  <a:pt x="123750" y="528750"/>
                </a:lnTo>
                <a:cubicBezTo>
                  <a:pt x="98897" y="528750"/>
                  <a:pt x="78750" y="508603"/>
                  <a:pt x="78750" y="483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1" name="任意多边形: 形状 199"/>
          <p:cNvSpPr/>
          <p:nvPr/>
        </p:nvSpPr>
        <p:spPr>
          <a:xfrm>
            <a:off x="4386000" y="456525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2" name="任意多边形: 形状 201"/>
          <p:cNvSpPr/>
          <p:nvPr/>
        </p:nvSpPr>
        <p:spPr>
          <a:xfrm>
            <a:off x="5241000" y="4205250"/>
            <a:ext cx="607500" cy="607500"/>
          </a:xfrm>
          <a:custGeom>
            <a:avLst/>
            <a:gdLst>
              <a:gd name="connsiteX0" fmla="*/ 528750 w 607500"/>
              <a:gd name="connsiteY0" fmla="*/ 303750 h 607500"/>
              <a:gd name="connsiteX1" fmla="*/ 303750 w 607500"/>
              <a:gd name="connsiteY1" fmla="*/ 528750 h 607500"/>
              <a:gd name="connsiteX2" fmla="*/ 78750 w 607500"/>
              <a:gd name="connsiteY2" fmla="*/ 303750 h 607500"/>
              <a:gd name="connsiteX3" fmla="*/ 303750 w 607500"/>
              <a:gd name="connsiteY3" fmla="*/ 78750 h 607500"/>
              <a:gd name="connsiteX4" fmla="*/ 528750 w 607500"/>
              <a:gd name="connsiteY4" fmla="*/ 303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00" h="607500">
                <a:moveTo>
                  <a:pt x="528750" y="303750"/>
                </a:moveTo>
                <a:cubicBezTo>
                  <a:pt x="528750" y="428014"/>
                  <a:pt x="428014" y="528750"/>
                  <a:pt x="303750" y="528750"/>
                </a:cubicBezTo>
                <a:cubicBezTo>
                  <a:pt x="179486" y="528750"/>
                  <a:pt x="78750" y="428014"/>
                  <a:pt x="78750" y="303750"/>
                </a:cubicBezTo>
                <a:cubicBezTo>
                  <a:pt x="78750" y="179486"/>
                  <a:pt x="179486" y="78750"/>
                  <a:pt x="303750" y="78750"/>
                </a:cubicBezTo>
                <a:cubicBezTo>
                  <a:pt x="428014" y="78750"/>
                  <a:pt x="528750" y="179486"/>
                  <a:pt x="528750" y="30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3" name="任意多边形: 形状 202"/>
          <p:cNvSpPr/>
          <p:nvPr/>
        </p:nvSpPr>
        <p:spPr>
          <a:xfrm>
            <a:off x="5517975" y="4340250"/>
            <a:ext cx="270000" cy="360000"/>
          </a:xfrm>
          <a:custGeom>
            <a:avLst/>
            <a:gdLst>
              <a:gd name="connsiteX0" fmla="*/ 78750 w 270000"/>
              <a:gd name="connsiteY0" fmla="*/ 78750 h 360000"/>
              <a:gd name="connsiteX1" fmla="*/ 207900 w 270000"/>
              <a:gd name="connsiteY1" fmla="*/ 3024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00" h="360000">
                <a:moveTo>
                  <a:pt x="78750" y="78750"/>
                </a:moveTo>
                <a:lnTo>
                  <a:pt x="207900" y="30240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任意多边形: 形状 203"/>
          <p:cNvSpPr/>
          <p:nvPr/>
        </p:nvSpPr>
        <p:spPr>
          <a:xfrm>
            <a:off x="5414025" y="4340250"/>
            <a:ext cx="405000" cy="157500"/>
          </a:xfrm>
          <a:custGeom>
            <a:avLst/>
            <a:gdLst>
              <a:gd name="connsiteX0" fmla="*/ 78750 w 405000"/>
              <a:gd name="connsiteY0" fmla="*/ 78750 h 157500"/>
              <a:gd name="connsiteX1" fmla="*/ 337050 w 405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000" h="157500">
                <a:moveTo>
                  <a:pt x="78750" y="78750"/>
                </a:moveTo>
                <a:lnTo>
                  <a:pt x="3370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5" name="任意多边形: 形状 204"/>
          <p:cNvSpPr/>
          <p:nvPr/>
        </p:nvSpPr>
        <p:spPr>
          <a:xfrm>
            <a:off x="5362050" y="4206600"/>
            <a:ext cx="270000" cy="360000"/>
          </a:xfrm>
          <a:custGeom>
            <a:avLst/>
            <a:gdLst>
              <a:gd name="connsiteX0" fmla="*/ 78750 w 270000"/>
              <a:gd name="connsiteY0" fmla="*/ 302400 h 360000"/>
              <a:gd name="connsiteX1" fmla="*/ 207900 w 270000"/>
              <a:gd name="connsiteY1" fmla="*/ 7875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00" h="360000">
                <a:moveTo>
                  <a:pt x="78750" y="302400"/>
                </a:moveTo>
                <a:lnTo>
                  <a:pt x="20790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任意多边形: 形状 205"/>
          <p:cNvSpPr/>
          <p:nvPr/>
        </p:nvSpPr>
        <p:spPr>
          <a:xfrm>
            <a:off x="5284875" y="4296600"/>
            <a:ext cx="270000" cy="360000"/>
          </a:xfrm>
          <a:custGeom>
            <a:avLst/>
            <a:gdLst>
              <a:gd name="connsiteX0" fmla="*/ 207900 w 270000"/>
              <a:gd name="connsiteY0" fmla="*/ 302400 h 360000"/>
              <a:gd name="connsiteX1" fmla="*/ 78750 w 270000"/>
              <a:gd name="connsiteY1" fmla="*/ 7875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00" h="360000">
                <a:moveTo>
                  <a:pt x="207900" y="30240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任意多边形: 形状 206"/>
          <p:cNvSpPr/>
          <p:nvPr/>
        </p:nvSpPr>
        <p:spPr>
          <a:xfrm>
            <a:off x="5259675" y="4520250"/>
            <a:ext cx="405000" cy="157500"/>
          </a:xfrm>
          <a:custGeom>
            <a:avLst/>
            <a:gdLst>
              <a:gd name="connsiteX0" fmla="*/ 337050 w 405000"/>
              <a:gd name="connsiteY0" fmla="*/ 78750 h 157500"/>
              <a:gd name="connsiteX1" fmla="*/ 78750 w 405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000" h="157500">
                <a:moveTo>
                  <a:pt x="3370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任意多边形: 形状 207"/>
          <p:cNvSpPr/>
          <p:nvPr/>
        </p:nvSpPr>
        <p:spPr>
          <a:xfrm>
            <a:off x="5440800" y="4430250"/>
            <a:ext cx="270000" cy="360000"/>
          </a:xfrm>
          <a:custGeom>
            <a:avLst/>
            <a:gdLst>
              <a:gd name="connsiteX0" fmla="*/ 207900 w 270000"/>
              <a:gd name="connsiteY0" fmla="*/ 78750 h 360000"/>
              <a:gd name="connsiteX1" fmla="*/ 78750 w 270000"/>
              <a:gd name="connsiteY1" fmla="*/ 3024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00" h="360000">
                <a:moveTo>
                  <a:pt x="207900" y="78750"/>
                </a:moveTo>
                <a:lnTo>
                  <a:pt x="78750" y="30240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任意多边形: 形状 209"/>
          <p:cNvSpPr/>
          <p:nvPr/>
        </p:nvSpPr>
        <p:spPr>
          <a:xfrm>
            <a:off x="6501000" y="4250250"/>
            <a:ext cx="360000" cy="157500"/>
          </a:xfrm>
          <a:custGeom>
            <a:avLst/>
            <a:gdLst>
              <a:gd name="connsiteX0" fmla="*/ 281250 w 360000"/>
              <a:gd name="connsiteY0" fmla="*/ 78750 h 157500"/>
              <a:gd name="connsiteX1" fmla="*/ 78750 w 360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000" h="157500">
                <a:moveTo>
                  <a:pt x="2812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任意多边形: 形状 210"/>
          <p:cNvSpPr/>
          <p:nvPr/>
        </p:nvSpPr>
        <p:spPr>
          <a:xfrm>
            <a:off x="6388500" y="4610250"/>
            <a:ext cx="360000" cy="157500"/>
          </a:xfrm>
          <a:custGeom>
            <a:avLst/>
            <a:gdLst>
              <a:gd name="connsiteX0" fmla="*/ 281250 w 360000"/>
              <a:gd name="connsiteY0" fmla="*/ 78750 h 157500"/>
              <a:gd name="connsiteX1" fmla="*/ 78750 w 360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000" h="157500">
                <a:moveTo>
                  <a:pt x="2812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任意多边形: 形状 211"/>
          <p:cNvSpPr/>
          <p:nvPr/>
        </p:nvSpPr>
        <p:spPr>
          <a:xfrm>
            <a:off x="6478500" y="4250250"/>
            <a:ext cx="292500" cy="517500"/>
          </a:xfrm>
          <a:custGeom>
            <a:avLst/>
            <a:gdLst>
              <a:gd name="connsiteX0" fmla="*/ 213750 w 292500"/>
              <a:gd name="connsiteY0" fmla="*/ 78750 h 517500"/>
              <a:gd name="connsiteX1" fmla="*/ 78750 w 292500"/>
              <a:gd name="connsiteY1" fmla="*/ 438750 h 5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517500">
                <a:moveTo>
                  <a:pt x="213750" y="78750"/>
                </a:moveTo>
                <a:lnTo>
                  <a:pt x="78750" y="43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任意多边形: 形状 213"/>
          <p:cNvSpPr/>
          <p:nvPr/>
        </p:nvSpPr>
        <p:spPr>
          <a:xfrm>
            <a:off x="7491000" y="4250250"/>
            <a:ext cx="247500" cy="517500"/>
          </a:xfrm>
          <a:custGeom>
            <a:avLst/>
            <a:gdLst>
              <a:gd name="connsiteX0" fmla="*/ 78750 w 247500"/>
              <a:gd name="connsiteY0" fmla="*/ 78750 h 517500"/>
              <a:gd name="connsiteX1" fmla="*/ 168750 w 247500"/>
              <a:gd name="connsiteY1" fmla="*/ 78750 h 517500"/>
              <a:gd name="connsiteX2" fmla="*/ 168750 w 247500"/>
              <a:gd name="connsiteY2" fmla="*/ 438750 h 517500"/>
              <a:gd name="connsiteX3" fmla="*/ 78750 w 247500"/>
              <a:gd name="connsiteY3" fmla="*/ 438750 h 5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00" h="517500">
                <a:moveTo>
                  <a:pt x="78750" y="78750"/>
                </a:moveTo>
                <a:lnTo>
                  <a:pt x="168750" y="78750"/>
                </a:lnTo>
                <a:lnTo>
                  <a:pt x="168750" y="438750"/>
                </a:lnTo>
                <a:lnTo>
                  <a:pt x="78750" y="438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任意多边形: 形状 214"/>
          <p:cNvSpPr/>
          <p:nvPr/>
        </p:nvSpPr>
        <p:spPr>
          <a:xfrm>
            <a:off x="7671000" y="4250250"/>
            <a:ext cx="247500" cy="517500"/>
          </a:xfrm>
          <a:custGeom>
            <a:avLst/>
            <a:gdLst>
              <a:gd name="connsiteX0" fmla="*/ 78750 w 247500"/>
              <a:gd name="connsiteY0" fmla="*/ 78750 h 517500"/>
              <a:gd name="connsiteX1" fmla="*/ 168750 w 247500"/>
              <a:gd name="connsiteY1" fmla="*/ 78750 h 517500"/>
              <a:gd name="connsiteX2" fmla="*/ 168750 w 247500"/>
              <a:gd name="connsiteY2" fmla="*/ 438750 h 517500"/>
              <a:gd name="connsiteX3" fmla="*/ 78750 w 247500"/>
              <a:gd name="connsiteY3" fmla="*/ 438750 h 5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00" h="517500">
                <a:moveTo>
                  <a:pt x="78750" y="78750"/>
                </a:moveTo>
                <a:lnTo>
                  <a:pt x="168750" y="78750"/>
                </a:lnTo>
                <a:lnTo>
                  <a:pt x="168750" y="438750"/>
                </a:lnTo>
                <a:lnTo>
                  <a:pt x="78750" y="438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" name="图形 68"/>
          <p:cNvSpPr/>
          <p:nvPr/>
        </p:nvSpPr>
        <p:spPr>
          <a:xfrm>
            <a:off x="8458671" y="4202719"/>
            <a:ext cx="652500" cy="607500"/>
          </a:xfrm>
          <a:custGeom>
            <a:avLst/>
            <a:gdLst>
              <a:gd name="connsiteX0" fmla="*/ 565704 w 652500"/>
              <a:gd name="connsiteY0" fmla="*/ 360056 h 607500"/>
              <a:gd name="connsiteX1" fmla="*/ 326079 w 652500"/>
              <a:gd name="connsiteY1" fmla="*/ 534206 h 607500"/>
              <a:gd name="connsiteX2" fmla="*/ 86454 w 652500"/>
              <a:gd name="connsiteY2" fmla="*/ 360056 h 607500"/>
              <a:gd name="connsiteX3" fmla="*/ 79704 w 652500"/>
              <a:gd name="connsiteY3" fmla="*/ 338907 h 607500"/>
              <a:gd name="connsiteX4" fmla="*/ 107154 w 652500"/>
              <a:gd name="connsiteY4" fmla="*/ 253856 h 607500"/>
              <a:gd name="connsiteX5" fmla="*/ 162054 w 652500"/>
              <a:gd name="connsiteY5" fmla="*/ 84881 h 607500"/>
              <a:gd name="connsiteX6" fmla="*/ 164529 w 652500"/>
              <a:gd name="connsiteY6" fmla="*/ 81281 h 607500"/>
              <a:gd name="connsiteX7" fmla="*/ 177579 w 652500"/>
              <a:gd name="connsiteY7" fmla="*/ 81281 h 607500"/>
              <a:gd name="connsiteX8" fmla="*/ 180054 w 652500"/>
              <a:gd name="connsiteY8" fmla="*/ 85331 h 607500"/>
              <a:gd name="connsiteX9" fmla="*/ 234954 w 652500"/>
              <a:gd name="connsiteY9" fmla="*/ 253856 h 607500"/>
              <a:gd name="connsiteX10" fmla="*/ 417204 w 652500"/>
              <a:gd name="connsiteY10" fmla="*/ 253856 h 607500"/>
              <a:gd name="connsiteX11" fmla="*/ 472104 w 652500"/>
              <a:gd name="connsiteY11" fmla="*/ 84881 h 607500"/>
              <a:gd name="connsiteX12" fmla="*/ 474579 w 652500"/>
              <a:gd name="connsiteY12" fmla="*/ 81281 h 607500"/>
              <a:gd name="connsiteX13" fmla="*/ 487629 w 652500"/>
              <a:gd name="connsiteY13" fmla="*/ 81281 h 607500"/>
              <a:gd name="connsiteX14" fmla="*/ 490104 w 652500"/>
              <a:gd name="connsiteY14" fmla="*/ 85331 h 607500"/>
              <a:gd name="connsiteX15" fmla="*/ 545004 w 652500"/>
              <a:gd name="connsiteY15" fmla="*/ 254306 h 607500"/>
              <a:gd name="connsiteX16" fmla="*/ 573579 w 652500"/>
              <a:gd name="connsiteY16" fmla="*/ 338906 h 607500"/>
              <a:gd name="connsiteX17" fmla="*/ 565704 w 652500"/>
              <a:gd name="connsiteY17" fmla="*/ 360056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2500" h="607500">
                <a:moveTo>
                  <a:pt x="565704" y="360056"/>
                </a:moveTo>
                <a:lnTo>
                  <a:pt x="326079" y="534206"/>
                </a:lnTo>
                <a:lnTo>
                  <a:pt x="86454" y="360056"/>
                </a:lnTo>
                <a:cubicBezTo>
                  <a:pt x="79864" y="355210"/>
                  <a:pt x="77140" y="346674"/>
                  <a:pt x="79704" y="338907"/>
                </a:cubicBezTo>
                <a:lnTo>
                  <a:pt x="107154" y="253856"/>
                </a:lnTo>
                <a:lnTo>
                  <a:pt x="162054" y="84881"/>
                </a:lnTo>
                <a:cubicBezTo>
                  <a:pt x="162586" y="83505"/>
                  <a:pt x="163434" y="82272"/>
                  <a:pt x="164529" y="81281"/>
                </a:cubicBezTo>
                <a:cubicBezTo>
                  <a:pt x="168224" y="77906"/>
                  <a:pt x="173883" y="77906"/>
                  <a:pt x="177579" y="81281"/>
                </a:cubicBezTo>
                <a:cubicBezTo>
                  <a:pt x="178735" y="82399"/>
                  <a:pt x="179587" y="83793"/>
                  <a:pt x="180054" y="85331"/>
                </a:cubicBezTo>
                <a:lnTo>
                  <a:pt x="234954" y="253856"/>
                </a:lnTo>
                <a:lnTo>
                  <a:pt x="417204" y="253856"/>
                </a:lnTo>
                <a:lnTo>
                  <a:pt x="472104" y="84881"/>
                </a:lnTo>
                <a:cubicBezTo>
                  <a:pt x="472636" y="83505"/>
                  <a:pt x="473484" y="82272"/>
                  <a:pt x="474579" y="81281"/>
                </a:cubicBezTo>
                <a:cubicBezTo>
                  <a:pt x="478274" y="77906"/>
                  <a:pt x="483933" y="77906"/>
                  <a:pt x="487629" y="81281"/>
                </a:cubicBezTo>
                <a:cubicBezTo>
                  <a:pt x="488785" y="82399"/>
                  <a:pt x="489637" y="83793"/>
                  <a:pt x="490104" y="85331"/>
                </a:cubicBezTo>
                <a:lnTo>
                  <a:pt x="545004" y="254306"/>
                </a:lnTo>
                <a:lnTo>
                  <a:pt x="573579" y="338906"/>
                </a:lnTo>
                <a:cubicBezTo>
                  <a:pt x="575913" y="346922"/>
                  <a:pt x="572712" y="355520"/>
                  <a:pt x="565704" y="360056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任意多边形: 形状 217"/>
          <p:cNvSpPr/>
          <p:nvPr/>
        </p:nvSpPr>
        <p:spPr>
          <a:xfrm>
            <a:off x="9741000" y="4497750"/>
            <a:ext cx="382500" cy="270000"/>
          </a:xfrm>
          <a:custGeom>
            <a:avLst/>
            <a:gdLst>
              <a:gd name="connsiteX0" fmla="*/ 78750 w 382500"/>
              <a:gd name="connsiteY0" fmla="*/ 78750 h 270000"/>
              <a:gd name="connsiteX1" fmla="*/ 191250 w 382500"/>
              <a:gd name="connsiteY1" fmla="*/ 191250 h 270000"/>
              <a:gd name="connsiteX2" fmla="*/ 303750 w 382500"/>
              <a:gd name="connsiteY2" fmla="*/ 78750 h 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500" h="270000">
                <a:moveTo>
                  <a:pt x="78750" y="78750"/>
                </a:moveTo>
                <a:lnTo>
                  <a:pt x="191250" y="191250"/>
                </a:lnTo>
                <a:lnTo>
                  <a:pt x="303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6" name="任意多边形: 形状 218"/>
          <p:cNvSpPr/>
          <p:nvPr/>
        </p:nvSpPr>
        <p:spPr>
          <a:xfrm>
            <a:off x="9606000" y="4250250"/>
            <a:ext cx="405000" cy="517500"/>
          </a:xfrm>
          <a:custGeom>
            <a:avLst/>
            <a:gdLst>
              <a:gd name="connsiteX0" fmla="*/ 78750 w 405000"/>
              <a:gd name="connsiteY0" fmla="*/ 78750 h 517500"/>
              <a:gd name="connsiteX1" fmla="*/ 236250 w 405000"/>
              <a:gd name="connsiteY1" fmla="*/ 78750 h 517500"/>
              <a:gd name="connsiteX2" fmla="*/ 326250 w 405000"/>
              <a:gd name="connsiteY2" fmla="*/ 168750 h 517500"/>
              <a:gd name="connsiteX3" fmla="*/ 326250 w 405000"/>
              <a:gd name="connsiteY3" fmla="*/ 438750 h 5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000" h="517500">
                <a:moveTo>
                  <a:pt x="78750" y="78750"/>
                </a:moveTo>
                <a:lnTo>
                  <a:pt x="236250" y="78750"/>
                </a:lnTo>
                <a:cubicBezTo>
                  <a:pt x="285956" y="78750"/>
                  <a:pt x="326250" y="119044"/>
                  <a:pt x="326250" y="168750"/>
                </a:cubicBezTo>
                <a:lnTo>
                  <a:pt x="326250" y="43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任意多边形: 形状 220"/>
          <p:cNvSpPr/>
          <p:nvPr/>
        </p:nvSpPr>
        <p:spPr>
          <a:xfrm>
            <a:off x="10911000" y="4205250"/>
            <a:ext cx="315000" cy="607500"/>
          </a:xfrm>
          <a:custGeom>
            <a:avLst/>
            <a:gdLst>
              <a:gd name="connsiteX0" fmla="*/ 78750 w 315000"/>
              <a:gd name="connsiteY0" fmla="*/ 528750 h 607500"/>
              <a:gd name="connsiteX1" fmla="*/ 191250 w 315000"/>
              <a:gd name="connsiteY1" fmla="*/ 528750 h 607500"/>
              <a:gd name="connsiteX2" fmla="*/ 236250 w 315000"/>
              <a:gd name="connsiteY2" fmla="*/ 483750 h 607500"/>
              <a:gd name="connsiteX3" fmla="*/ 236250 w 315000"/>
              <a:gd name="connsiteY3" fmla="*/ 123750 h 607500"/>
              <a:gd name="connsiteX4" fmla="*/ 191250 w 315000"/>
              <a:gd name="connsiteY4" fmla="*/ 78750 h 607500"/>
              <a:gd name="connsiteX5" fmla="*/ 78750 w 315000"/>
              <a:gd name="connsiteY5" fmla="*/ 78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000" h="607500">
                <a:moveTo>
                  <a:pt x="78750" y="528750"/>
                </a:moveTo>
                <a:lnTo>
                  <a:pt x="191250" y="528750"/>
                </a:lnTo>
                <a:cubicBezTo>
                  <a:pt x="216103" y="528750"/>
                  <a:pt x="236250" y="508603"/>
                  <a:pt x="236250" y="483750"/>
                </a:cubicBezTo>
                <a:lnTo>
                  <a:pt x="236250" y="123750"/>
                </a:lnTo>
                <a:cubicBezTo>
                  <a:pt x="236250" y="98897"/>
                  <a:pt x="216103" y="78750"/>
                  <a:pt x="191250" y="78750"/>
                </a:cubicBezTo>
                <a:lnTo>
                  <a:pt x="7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任意多边形: 形状 221"/>
          <p:cNvSpPr/>
          <p:nvPr/>
        </p:nvSpPr>
        <p:spPr>
          <a:xfrm>
            <a:off x="10843500" y="4340250"/>
            <a:ext cx="247500" cy="337500"/>
          </a:xfrm>
          <a:custGeom>
            <a:avLst/>
            <a:gdLst>
              <a:gd name="connsiteX0" fmla="*/ 78750 w 247500"/>
              <a:gd name="connsiteY0" fmla="*/ 258750 h 337500"/>
              <a:gd name="connsiteX1" fmla="*/ 168750 w 247500"/>
              <a:gd name="connsiteY1" fmla="*/ 168750 h 337500"/>
              <a:gd name="connsiteX2" fmla="*/ 78750 w 247500"/>
              <a:gd name="connsiteY2" fmla="*/ 7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00" h="337500">
                <a:moveTo>
                  <a:pt x="78750" y="258750"/>
                </a:moveTo>
                <a:lnTo>
                  <a:pt x="168750" y="168750"/>
                </a:lnTo>
                <a:lnTo>
                  <a:pt x="7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任意多边形: 形状 222"/>
          <p:cNvSpPr/>
          <p:nvPr/>
        </p:nvSpPr>
        <p:spPr>
          <a:xfrm>
            <a:off x="10663500" y="4430250"/>
            <a:ext cx="427500" cy="157500"/>
          </a:xfrm>
          <a:custGeom>
            <a:avLst/>
            <a:gdLst>
              <a:gd name="connsiteX0" fmla="*/ 348750 w 427500"/>
              <a:gd name="connsiteY0" fmla="*/ 78750 h 157500"/>
              <a:gd name="connsiteX1" fmla="*/ 78750 w 42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500" h="157500">
                <a:moveTo>
                  <a:pt x="34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任意多边形: 形状 224"/>
          <p:cNvSpPr/>
          <p:nvPr/>
        </p:nvSpPr>
        <p:spPr>
          <a:xfrm>
            <a:off x="943500" y="5307750"/>
            <a:ext cx="562500" cy="562500"/>
          </a:xfrm>
          <a:custGeom>
            <a:avLst/>
            <a:gdLst>
              <a:gd name="connsiteX0" fmla="*/ 438750 w 562500"/>
              <a:gd name="connsiteY0" fmla="*/ 78750 h 562500"/>
              <a:gd name="connsiteX1" fmla="*/ 483750 w 562500"/>
              <a:gd name="connsiteY1" fmla="*/ 123750 h 562500"/>
              <a:gd name="connsiteX2" fmla="*/ 483750 w 562500"/>
              <a:gd name="connsiteY2" fmla="*/ 438750 h 562500"/>
              <a:gd name="connsiteX3" fmla="*/ 438750 w 562500"/>
              <a:gd name="connsiteY3" fmla="*/ 483750 h 562500"/>
              <a:gd name="connsiteX4" fmla="*/ 123750 w 562500"/>
              <a:gd name="connsiteY4" fmla="*/ 483750 h 562500"/>
              <a:gd name="connsiteX5" fmla="*/ 78750 w 562500"/>
              <a:gd name="connsiteY5" fmla="*/ 438750 h 562500"/>
              <a:gd name="connsiteX6" fmla="*/ 78750 w 562500"/>
              <a:gd name="connsiteY6" fmla="*/ 123750 h 562500"/>
              <a:gd name="connsiteX7" fmla="*/ 123750 w 562500"/>
              <a:gd name="connsiteY7" fmla="*/ 78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562500">
                <a:moveTo>
                  <a:pt x="438750" y="78750"/>
                </a:moveTo>
                <a:cubicBezTo>
                  <a:pt x="463603" y="78750"/>
                  <a:pt x="483750" y="98897"/>
                  <a:pt x="483750" y="123750"/>
                </a:cubicBezTo>
                <a:lnTo>
                  <a:pt x="483750" y="438750"/>
                </a:lnTo>
                <a:cubicBezTo>
                  <a:pt x="483750" y="463603"/>
                  <a:pt x="463603" y="483750"/>
                  <a:pt x="438750" y="483750"/>
                </a:cubicBezTo>
                <a:lnTo>
                  <a:pt x="123750" y="483750"/>
                </a:lnTo>
                <a:cubicBezTo>
                  <a:pt x="98897" y="483750"/>
                  <a:pt x="78750" y="463603"/>
                  <a:pt x="78750" y="438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任意多边形: 形状 225"/>
          <p:cNvSpPr/>
          <p:nvPr/>
        </p:nvSpPr>
        <p:spPr>
          <a:xfrm>
            <a:off x="1146000" y="5420250"/>
            <a:ext cx="157500" cy="337500"/>
          </a:xfrm>
          <a:custGeom>
            <a:avLst/>
            <a:gdLst>
              <a:gd name="connsiteX0" fmla="*/ 78750 w 157500"/>
              <a:gd name="connsiteY0" fmla="*/ 78750 h 337500"/>
              <a:gd name="connsiteX1" fmla="*/ 78750 w 157500"/>
              <a:gd name="connsiteY1" fmla="*/ 25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337500">
                <a:moveTo>
                  <a:pt x="78750" y="78750"/>
                </a:moveTo>
                <a:lnTo>
                  <a:pt x="78750" y="25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任意多边形: 形状 226"/>
          <p:cNvSpPr/>
          <p:nvPr/>
        </p:nvSpPr>
        <p:spPr>
          <a:xfrm>
            <a:off x="1056000" y="5510250"/>
            <a:ext cx="337500" cy="157500"/>
          </a:xfrm>
          <a:custGeom>
            <a:avLst/>
            <a:gdLst>
              <a:gd name="connsiteX0" fmla="*/ 78750 w 337500"/>
              <a:gd name="connsiteY0" fmla="*/ 78750 h 157500"/>
              <a:gd name="connsiteX1" fmla="*/ 258750 w 33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500" h="157500">
                <a:moveTo>
                  <a:pt x="78750" y="78750"/>
                </a:moveTo>
                <a:lnTo>
                  <a:pt x="25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任意多边形: 形状 228"/>
          <p:cNvSpPr/>
          <p:nvPr/>
        </p:nvSpPr>
        <p:spPr>
          <a:xfrm>
            <a:off x="2023500" y="5285250"/>
            <a:ext cx="562500" cy="607500"/>
          </a:xfrm>
          <a:custGeom>
            <a:avLst/>
            <a:gdLst>
              <a:gd name="connsiteX0" fmla="*/ 78750 w 562500"/>
              <a:gd name="connsiteY0" fmla="*/ 236250 h 607500"/>
              <a:gd name="connsiteX1" fmla="*/ 281250 w 562500"/>
              <a:gd name="connsiteY1" fmla="*/ 78750 h 607500"/>
              <a:gd name="connsiteX2" fmla="*/ 483750 w 562500"/>
              <a:gd name="connsiteY2" fmla="*/ 236250 h 607500"/>
              <a:gd name="connsiteX3" fmla="*/ 483750 w 562500"/>
              <a:gd name="connsiteY3" fmla="*/ 483750 h 607500"/>
              <a:gd name="connsiteX4" fmla="*/ 438750 w 562500"/>
              <a:gd name="connsiteY4" fmla="*/ 528750 h 607500"/>
              <a:gd name="connsiteX5" fmla="*/ 123750 w 562500"/>
              <a:gd name="connsiteY5" fmla="*/ 528750 h 607500"/>
              <a:gd name="connsiteX6" fmla="*/ 78750 w 562500"/>
              <a:gd name="connsiteY6" fmla="*/ 483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2500" h="607500">
                <a:moveTo>
                  <a:pt x="78750" y="236250"/>
                </a:moveTo>
                <a:lnTo>
                  <a:pt x="281250" y="78750"/>
                </a:lnTo>
                <a:lnTo>
                  <a:pt x="483750" y="236250"/>
                </a:lnTo>
                <a:lnTo>
                  <a:pt x="483750" y="483750"/>
                </a:lnTo>
                <a:cubicBezTo>
                  <a:pt x="483750" y="508603"/>
                  <a:pt x="463603" y="528750"/>
                  <a:pt x="438750" y="528750"/>
                </a:cubicBezTo>
                <a:lnTo>
                  <a:pt x="123750" y="528750"/>
                </a:lnTo>
                <a:cubicBezTo>
                  <a:pt x="98897" y="528750"/>
                  <a:pt x="78750" y="508603"/>
                  <a:pt x="78750" y="48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任意多边形: 形状 229"/>
          <p:cNvSpPr/>
          <p:nvPr/>
        </p:nvSpPr>
        <p:spPr>
          <a:xfrm>
            <a:off x="2158500" y="5510250"/>
            <a:ext cx="292500" cy="382500"/>
          </a:xfrm>
          <a:custGeom>
            <a:avLst/>
            <a:gdLst>
              <a:gd name="connsiteX0" fmla="*/ 78750 w 292500"/>
              <a:gd name="connsiteY0" fmla="*/ 303750 h 382500"/>
              <a:gd name="connsiteX1" fmla="*/ 78750 w 292500"/>
              <a:gd name="connsiteY1" fmla="*/ 78750 h 382500"/>
              <a:gd name="connsiteX2" fmla="*/ 213750 w 292500"/>
              <a:gd name="connsiteY2" fmla="*/ 78750 h 382500"/>
              <a:gd name="connsiteX3" fmla="*/ 213750 w 292500"/>
              <a:gd name="connsiteY3" fmla="*/ 303750 h 38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500" h="382500">
                <a:moveTo>
                  <a:pt x="78750" y="303750"/>
                </a:moveTo>
                <a:lnTo>
                  <a:pt x="78750" y="78750"/>
                </a:lnTo>
                <a:lnTo>
                  <a:pt x="213750" y="78750"/>
                </a:lnTo>
                <a:lnTo>
                  <a:pt x="213750" y="30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任意多边形: 形状 231"/>
          <p:cNvSpPr/>
          <p:nvPr/>
        </p:nvSpPr>
        <p:spPr>
          <a:xfrm>
            <a:off x="3306000" y="5352750"/>
            <a:ext cx="157500" cy="472500"/>
          </a:xfrm>
          <a:custGeom>
            <a:avLst/>
            <a:gdLst>
              <a:gd name="connsiteX0" fmla="*/ 78750 w 157500"/>
              <a:gd name="connsiteY0" fmla="*/ 78750 h 472500"/>
              <a:gd name="connsiteX1" fmla="*/ 78750 w 157500"/>
              <a:gd name="connsiteY1" fmla="*/ 3937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472500">
                <a:moveTo>
                  <a:pt x="78750" y="78750"/>
                </a:moveTo>
                <a:lnTo>
                  <a:pt x="78750" y="39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6" name="任意多边形: 形状 232"/>
          <p:cNvSpPr/>
          <p:nvPr/>
        </p:nvSpPr>
        <p:spPr>
          <a:xfrm>
            <a:off x="3148500" y="5510250"/>
            <a:ext cx="472500" cy="157500"/>
          </a:xfrm>
          <a:custGeom>
            <a:avLst/>
            <a:gdLst>
              <a:gd name="connsiteX0" fmla="*/ 78750 w 472500"/>
              <a:gd name="connsiteY0" fmla="*/ 78750 h 157500"/>
              <a:gd name="connsiteX1" fmla="*/ 393750 w 47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500" h="157500">
                <a:moveTo>
                  <a:pt x="78750" y="78750"/>
                </a:moveTo>
                <a:lnTo>
                  <a:pt x="393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7" name="图形 74"/>
          <p:cNvSpPr/>
          <p:nvPr/>
        </p:nvSpPr>
        <p:spPr>
          <a:xfrm>
            <a:off x="4318500" y="5375250"/>
            <a:ext cx="292500" cy="427500"/>
          </a:xfrm>
          <a:custGeom>
            <a:avLst/>
            <a:gdLst>
              <a:gd name="connsiteX0" fmla="*/ 78750 w 292500"/>
              <a:gd name="connsiteY0" fmla="*/ 348750 h 427500"/>
              <a:gd name="connsiteX1" fmla="*/ 213750 w 292500"/>
              <a:gd name="connsiteY1" fmla="*/ 213750 h 427500"/>
              <a:gd name="connsiteX2" fmla="*/ 78750 w 292500"/>
              <a:gd name="connsiteY2" fmla="*/ 78750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500" h="427500">
                <a:moveTo>
                  <a:pt x="78750" y="348750"/>
                </a:moveTo>
                <a:lnTo>
                  <a:pt x="213750" y="213750"/>
                </a:lnTo>
                <a:lnTo>
                  <a:pt x="7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任意多边形: 形状 235"/>
          <p:cNvSpPr/>
          <p:nvPr/>
        </p:nvSpPr>
        <p:spPr>
          <a:xfrm>
            <a:off x="5263500" y="5307750"/>
            <a:ext cx="495000" cy="495000"/>
          </a:xfrm>
          <a:custGeom>
            <a:avLst/>
            <a:gdLst>
              <a:gd name="connsiteX0" fmla="*/ 416250 w 495000"/>
              <a:gd name="connsiteY0" fmla="*/ 247500 h 495000"/>
              <a:gd name="connsiteX1" fmla="*/ 247500 w 495000"/>
              <a:gd name="connsiteY1" fmla="*/ 416250 h 495000"/>
              <a:gd name="connsiteX2" fmla="*/ 78750 w 495000"/>
              <a:gd name="connsiteY2" fmla="*/ 247500 h 495000"/>
              <a:gd name="connsiteX3" fmla="*/ 247500 w 495000"/>
              <a:gd name="connsiteY3" fmla="*/ 78750 h 495000"/>
              <a:gd name="connsiteX4" fmla="*/ 416250 w 495000"/>
              <a:gd name="connsiteY4" fmla="*/ 247500 h 49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00" h="495000">
                <a:moveTo>
                  <a:pt x="416250" y="247500"/>
                </a:moveTo>
                <a:cubicBezTo>
                  <a:pt x="416250" y="340698"/>
                  <a:pt x="340698" y="416250"/>
                  <a:pt x="247500" y="416250"/>
                </a:cubicBezTo>
                <a:cubicBezTo>
                  <a:pt x="154302" y="416250"/>
                  <a:pt x="78750" y="340698"/>
                  <a:pt x="78750" y="247500"/>
                </a:cubicBezTo>
                <a:cubicBezTo>
                  <a:pt x="78750" y="154302"/>
                  <a:pt x="154302" y="78750"/>
                  <a:pt x="247500" y="78750"/>
                </a:cubicBezTo>
                <a:cubicBezTo>
                  <a:pt x="340698" y="78750"/>
                  <a:pt x="416250" y="154302"/>
                  <a:pt x="416250" y="24750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9" name="任意多边形: 形状 236"/>
          <p:cNvSpPr/>
          <p:nvPr/>
        </p:nvSpPr>
        <p:spPr>
          <a:xfrm>
            <a:off x="5551500" y="5595750"/>
            <a:ext cx="270000" cy="270000"/>
          </a:xfrm>
          <a:custGeom>
            <a:avLst/>
            <a:gdLst>
              <a:gd name="connsiteX0" fmla="*/ 195750 w 270000"/>
              <a:gd name="connsiteY0" fmla="*/ 195750 h 270000"/>
              <a:gd name="connsiteX1" fmla="*/ 78750 w 270000"/>
              <a:gd name="connsiteY1" fmla="*/ 78750 h 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00" h="270000">
                <a:moveTo>
                  <a:pt x="195750" y="195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6298500" y="5285250"/>
            <a:ext cx="652500" cy="607500"/>
            <a:chOff x="6309750" y="5285250"/>
            <a:chExt cx="652500" cy="607500"/>
          </a:xfrm>
        </p:grpSpPr>
        <p:sp>
          <p:nvSpPr>
            <p:cNvPr id="134" name="任意多边形: 形状 238"/>
            <p:cNvSpPr/>
            <p:nvPr/>
          </p:nvSpPr>
          <p:spPr>
            <a:xfrm>
              <a:off x="6309750" y="5285250"/>
              <a:ext cx="652500" cy="607500"/>
            </a:xfrm>
            <a:custGeom>
              <a:avLst/>
              <a:gdLst>
                <a:gd name="connsiteX0" fmla="*/ 78750 w 652500"/>
                <a:gd name="connsiteY0" fmla="*/ 168750 h 607500"/>
                <a:gd name="connsiteX1" fmla="*/ 78750 w 652500"/>
                <a:gd name="connsiteY1" fmla="*/ 528750 h 607500"/>
                <a:gd name="connsiteX2" fmla="*/ 236250 w 652500"/>
                <a:gd name="connsiteY2" fmla="*/ 438750 h 607500"/>
                <a:gd name="connsiteX3" fmla="*/ 416250 w 652500"/>
                <a:gd name="connsiteY3" fmla="*/ 528750 h 607500"/>
                <a:gd name="connsiteX4" fmla="*/ 573750 w 652500"/>
                <a:gd name="connsiteY4" fmla="*/ 438750 h 607500"/>
                <a:gd name="connsiteX5" fmla="*/ 573750 w 652500"/>
                <a:gd name="connsiteY5" fmla="*/ 78750 h 607500"/>
                <a:gd name="connsiteX6" fmla="*/ 416250 w 652500"/>
                <a:gd name="connsiteY6" fmla="*/ 168750 h 607500"/>
                <a:gd name="connsiteX7" fmla="*/ 236250 w 652500"/>
                <a:gd name="connsiteY7" fmla="*/ 78750 h 607500"/>
                <a:gd name="connsiteX8" fmla="*/ 78750 w 652500"/>
                <a:gd name="connsiteY8" fmla="*/ 168750 h 60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2500" h="607500">
                  <a:moveTo>
                    <a:pt x="78750" y="168750"/>
                  </a:moveTo>
                  <a:lnTo>
                    <a:pt x="78750" y="528750"/>
                  </a:lnTo>
                  <a:lnTo>
                    <a:pt x="236250" y="438750"/>
                  </a:lnTo>
                  <a:lnTo>
                    <a:pt x="416250" y="528750"/>
                  </a:lnTo>
                  <a:lnTo>
                    <a:pt x="573750" y="438750"/>
                  </a:lnTo>
                  <a:lnTo>
                    <a:pt x="573750" y="78750"/>
                  </a:lnTo>
                  <a:lnTo>
                    <a:pt x="416250" y="168750"/>
                  </a:lnTo>
                  <a:lnTo>
                    <a:pt x="236250" y="78750"/>
                  </a:lnTo>
                  <a:lnTo>
                    <a:pt x="78750" y="168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任意多边形: 形状 239"/>
            <p:cNvSpPr/>
            <p:nvPr/>
          </p:nvSpPr>
          <p:spPr>
            <a:xfrm>
              <a:off x="6467250" y="5285250"/>
              <a:ext cx="157500" cy="517500"/>
            </a:xfrm>
            <a:custGeom>
              <a:avLst/>
              <a:gdLst>
                <a:gd name="connsiteX0" fmla="*/ 78750 w 157500"/>
                <a:gd name="connsiteY0" fmla="*/ 78750 h 517500"/>
                <a:gd name="connsiteX1" fmla="*/ 78750 w 157500"/>
                <a:gd name="connsiteY1" fmla="*/ 438750 h 5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517500">
                  <a:moveTo>
                    <a:pt x="78750" y="78750"/>
                  </a:moveTo>
                  <a:lnTo>
                    <a:pt x="78750" y="43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任意多边形: 形状 240"/>
            <p:cNvSpPr/>
            <p:nvPr/>
          </p:nvSpPr>
          <p:spPr>
            <a:xfrm>
              <a:off x="6647250" y="5375250"/>
              <a:ext cx="157500" cy="517500"/>
            </a:xfrm>
            <a:custGeom>
              <a:avLst/>
              <a:gdLst>
                <a:gd name="connsiteX0" fmla="*/ 78750 w 157500"/>
                <a:gd name="connsiteY0" fmla="*/ 78750 h 517500"/>
                <a:gd name="connsiteX1" fmla="*/ 78750 w 157500"/>
                <a:gd name="connsiteY1" fmla="*/ 438750 h 5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517500">
                  <a:moveTo>
                    <a:pt x="78750" y="78750"/>
                  </a:moveTo>
                  <a:lnTo>
                    <a:pt x="78750" y="43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1" name="图形 77"/>
          <p:cNvSpPr/>
          <p:nvPr/>
        </p:nvSpPr>
        <p:spPr>
          <a:xfrm>
            <a:off x="7403515" y="5285248"/>
            <a:ext cx="585000" cy="585000"/>
          </a:xfrm>
          <a:custGeom>
            <a:avLst/>
            <a:gdLst>
              <a:gd name="connsiteX0" fmla="*/ 526236 w 585000"/>
              <a:gd name="connsiteY0" fmla="*/ 414452 h 585000"/>
              <a:gd name="connsiteX1" fmla="*/ 526236 w 585000"/>
              <a:gd name="connsiteY1" fmla="*/ 481952 h 585000"/>
              <a:gd name="connsiteX2" fmla="*/ 481419 w 585000"/>
              <a:gd name="connsiteY2" fmla="*/ 527135 h 585000"/>
              <a:gd name="connsiteX3" fmla="*/ 477185 w 585000"/>
              <a:gd name="connsiteY3" fmla="*/ 526952 h 585000"/>
              <a:gd name="connsiteX4" fmla="*/ 283010 w 585000"/>
              <a:gd name="connsiteY4" fmla="*/ 457877 h 585000"/>
              <a:gd name="connsiteX5" fmla="*/ 148010 w 585000"/>
              <a:gd name="connsiteY5" fmla="*/ 322877 h 585000"/>
              <a:gd name="connsiteX6" fmla="*/ 78935 w 585000"/>
              <a:gd name="connsiteY6" fmla="*/ 127802 h 585000"/>
              <a:gd name="connsiteX7" fmla="*/ 119703 w 585000"/>
              <a:gd name="connsiteY7" fmla="*/ 78935 h 585000"/>
              <a:gd name="connsiteX8" fmla="*/ 123710 w 585000"/>
              <a:gd name="connsiteY8" fmla="*/ 78752 h 585000"/>
              <a:gd name="connsiteX9" fmla="*/ 191210 w 585000"/>
              <a:gd name="connsiteY9" fmla="*/ 78752 h 585000"/>
              <a:gd name="connsiteX10" fmla="*/ 236211 w 585000"/>
              <a:gd name="connsiteY10" fmla="*/ 117452 h 585000"/>
              <a:gd name="connsiteX11" fmla="*/ 251961 w 585000"/>
              <a:gd name="connsiteY11" fmla="*/ 180677 h 585000"/>
              <a:gd name="connsiteX12" fmla="*/ 241836 w 585000"/>
              <a:gd name="connsiteY12" fmla="*/ 228152 h 585000"/>
              <a:gd name="connsiteX13" fmla="*/ 213260 w 585000"/>
              <a:gd name="connsiteY13" fmla="*/ 256727 h 585000"/>
              <a:gd name="connsiteX14" fmla="*/ 348261 w 585000"/>
              <a:gd name="connsiteY14" fmla="*/ 391727 h 585000"/>
              <a:gd name="connsiteX15" fmla="*/ 376835 w 585000"/>
              <a:gd name="connsiteY15" fmla="*/ 363152 h 585000"/>
              <a:gd name="connsiteX16" fmla="*/ 424310 w 585000"/>
              <a:gd name="connsiteY16" fmla="*/ 353027 h 585000"/>
              <a:gd name="connsiteX17" fmla="*/ 487535 w 585000"/>
              <a:gd name="connsiteY17" fmla="*/ 368777 h 585000"/>
              <a:gd name="connsiteX18" fmla="*/ 526235 w 585000"/>
              <a:gd name="connsiteY18" fmla="*/ 414452 h 58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5000" h="585000">
                <a:moveTo>
                  <a:pt x="526236" y="414452"/>
                </a:moveTo>
                <a:lnTo>
                  <a:pt x="526236" y="481952"/>
                </a:lnTo>
                <a:cubicBezTo>
                  <a:pt x="526336" y="506805"/>
                  <a:pt x="506271" y="527034"/>
                  <a:pt x="481419" y="527135"/>
                </a:cubicBezTo>
                <a:cubicBezTo>
                  <a:pt x="480005" y="527140"/>
                  <a:pt x="478593" y="527079"/>
                  <a:pt x="477185" y="526952"/>
                </a:cubicBezTo>
                <a:cubicBezTo>
                  <a:pt x="407949" y="519429"/>
                  <a:pt x="341443" y="495770"/>
                  <a:pt x="283010" y="457877"/>
                </a:cubicBezTo>
                <a:cubicBezTo>
                  <a:pt x="228647" y="423332"/>
                  <a:pt x="182556" y="377241"/>
                  <a:pt x="148010" y="322877"/>
                </a:cubicBezTo>
                <a:cubicBezTo>
                  <a:pt x="109985" y="264179"/>
                  <a:pt x="86321" y="197350"/>
                  <a:pt x="78935" y="127802"/>
                </a:cubicBezTo>
                <a:cubicBezTo>
                  <a:pt x="76699" y="103050"/>
                  <a:pt x="94951" y="81172"/>
                  <a:pt x="119703" y="78935"/>
                </a:cubicBezTo>
                <a:cubicBezTo>
                  <a:pt x="121035" y="78814"/>
                  <a:pt x="122373" y="78753"/>
                  <a:pt x="123710" y="78752"/>
                </a:cubicBezTo>
                <a:lnTo>
                  <a:pt x="191210" y="78752"/>
                </a:lnTo>
                <a:cubicBezTo>
                  <a:pt x="213797" y="78530"/>
                  <a:pt x="233049" y="95086"/>
                  <a:pt x="236211" y="117452"/>
                </a:cubicBezTo>
                <a:cubicBezTo>
                  <a:pt x="239060" y="139054"/>
                  <a:pt x="244343" y="160264"/>
                  <a:pt x="251961" y="180677"/>
                </a:cubicBezTo>
                <a:cubicBezTo>
                  <a:pt x="258142" y="197122"/>
                  <a:pt x="254188" y="215660"/>
                  <a:pt x="241836" y="228152"/>
                </a:cubicBezTo>
                <a:lnTo>
                  <a:pt x="213260" y="256727"/>
                </a:lnTo>
                <a:cubicBezTo>
                  <a:pt x="245290" y="313057"/>
                  <a:pt x="291931" y="359697"/>
                  <a:pt x="348261" y="391727"/>
                </a:cubicBezTo>
                <a:lnTo>
                  <a:pt x="376835" y="363152"/>
                </a:lnTo>
                <a:cubicBezTo>
                  <a:pt x="389327" y="350799"/>
                  <a:pt x="407866" y="346846"/>
                  <a:pt x="424310" y="353027"/>
                </a:cubicBezTo>
                <a:cubicBezTo>
                  <a:pt x="444724" y="360645"/>
                  <a:pt x="465934" y="365928"/>
                  <a:pt x="487535" y="368777"/>
                </a:cubicBezTo>
                <a:cubicBezTo>
                  <a:pt x="510161" y="371969"/>
                  <a:pt x="526802" y="391610"/>
                  <a:pt x="526235" y="414452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8481000" y="5307750"/>
            <a:ext cx="607500" cy="562500"/>
            <a:chOff x="8492250" y="5307750"/>
            <a:chExt cx="607500" cy="562500"/>
          </a:xfrm>
        </p:grpSpPr>
        <p:sp>
          <p:nvSpPr>
            <p:cNvPr id="131" name="任意多边形: 形状 243"/>
            <p:cNvSpPr/>
            <p:nvPr/>
          </p:nvSpPr>
          <p:spPr>
            <a:xfrm>
              <a:off x="8852250" y="5307750"/>
              <a:ext cx="247500" cy="562500"/>
            </a:xfrm>
            <a:custGeom>
              <a:avLst/>
              <a:gdLst>
                <a:gd name="connsiteX0" fmla="*/ 78750 w 247500"/>
                <a:gd name="connsiteY0" fmla="*/ 78750 h 562500"/>
                <a:gd name="connsiteX1" fmla="*/ 168750 w 247500"/>
                <a:gd name="connsiteY1" fmla="*/ 78750 h 562500"/>
                <a:gd name="connsiteX2" fmla="*/ 168750 w 247500"/>
                <a:gd name="connsiteY2" fmla="*/ 483750 h 562500"/>
                <a:gd name="connsiteX3" fmla="*/ 78750 w 247500"/>
                <a:gd name="connsiteY3" fmla="*/ 483750 h 56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0" h="562500">
                  <a:moveTo>
                    <a:pt x="78750" y="78750"/>
                  </a:moveTo>
                  <a:lnTo>
                    <a:pt x="168750" y="78750"/>
                  </a:lnTo>
                  <a:lnTo>
                    <a:pt x="168750" y="483750"/>
                  </a:lnTo>
                  <a:lnTo>
                    <a:pt x="78750" y="483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任意多边形: 形状 244"/>
            <p:cNvSpPr/>
            <p:nvPr/>
          </p:nvSpPr>
          <p:spPr>
            <a:xfrm>
              <a:off x="8672250" y="5420250"/>
              <a:ext cx="247500" cy="450000"/>
            </a:xfrm>
            <a:custGeom>
              <a:avLst/>
              <a:gdLst>
                <a:gd name="connsiteX0" fmla="*/ 78750 w 247500"/>
                <a:gd name="connsiteY0" fmla="*/ 78750 h 450000"/>
                <a:gd name="connsiteX1" fmla="*/ 168750 w 247500"/>
                <a:gd name="connsiteY1" fmla="*/ 78750 h 450000"/>
                <a:gd name="connsiteX2" fmla="*/ 168750 w 247500"/>
                <a:gd name="connsiteY2" fmla="*/ 371250 h 450000"/>
                <a:gd name="connsiteX3" fmla="*/ 78750 w 247500"/>
                <a:gd name="connsiteY3" fmla="*/ 37125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0" h="450000">
                  <a:moveTo>
                    <a:pt x="78750" y="78750"/>
                  </a:moveTo>
                  <a:lnTo>
                    <a:pt x="168750" y="78750"/>
                  </a:lnTo>
                  <a:lnTo>
                    <a:pt x="168750" y="371250"/>
                  </a:lnTo>
                  <a:lnTo>
                    <a:pt x="78750" y="3712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任意多边形: 形状 245"/>
            <p:cNvSpPr/>
            <p:nvPr/>
          </p:nvSpPr>
          <p:spPr>
            <a:xfrm>
              <a:off x="8492250" y="5532750"/>
              <a:ext cx="247500" cy="337500"/>
            </a:xfrm>
            <a:custGeom>
              <a:avLst/>
              <a:gdLst>
                <a:gd name="connsiteX0" fmla="*/ 78750 w 247500"/>
                <a:gd name="connsiteY0" fmla="*/ 78750 h 337500"/>
                <a:gd name="connsiteX1" fmla="*/ 168750 w 247500"/>
                <a:gd name="connsiteY1" fmla="*/ 78750 h 337500"/>
                <a:gd name="connsiteX2" fmla="*/ 168750 w 247500"/>
                <a:gd name="connsiteY2" fmla="*/ 258750 h 337500"/>
                <a:gd name="connsiteX3" fmla="*/ 78750 w 247500"/>
                <a:gd name="connsiteY3" fmla="*/ 258750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500" h="337500">
                  <a:moveTo>
                    <a:pt x="78750" y="78750"/>
                  </a:moveTo>
                  <a:lnTo>
                    <a:pt x="168750" y="78750"/>
                  </a:lnTo>
                  <a:lnTo>
                    <a:pt x="168750" y="258750"/>
                  </a:lnTo>
                  <a:lnTo>
                    <a:pt x="78750" y="258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" name="图形 79"/>
          <p:cNvSpPr/>
          <p:nvPr/>
        </p:nvSpPr>
        <p:spPr>
          <a:xfrm>
            <a:off x="9561037" y="5271475"/>
            <a:ext cx="585000" cy="607500"/>
          </a:xfrm>
          <a:custGeom>
            <a:avLst/>
            <a:gdLst>
              <a:gd name="connsiteX0" fmla="*/ 516113 w 585000"/>
              <a:gd name="connsiteY0" fmla="*/ 296150 h 607500"/>
              <a:gd name="connsiteX1" fmla="*/ 309338 w 585000"/>
              <a:gd name="connsiteY1" fmla="*/ 502925 h 607500"/>
              <a:gd name="connsiteX2" fmla="*/ 118313 w 585000"/>
              <a:gd name="connsiteY2" fmla="*/ 502925 h 607500"/>
              <a:gd name="connsiteX3" fmla="*/ 118313 w 585000"/>
              <a:gd name="connsiteY3" fmla="*/ 311900 h 607500"/>
              <a:gd name="connsiteX4" fmla="*/ 325088 w 585000"/>
              <a:gd name="connsiteY4" fmla="*/ 105125 h 607500"/>
              <a:gd name="connsiteX5" fmla="*/ 452438 w 585000"/>
              <a:gd name="connsiteY5" fmla="*/ 105125 h 607500"/>
              <a:gd name="connsiteX6" fmla="*/ 452438 w 585000"/>
              <a:gd name="connsiteY6" fmla="*/ 232475 h 607500"/>
              <a:gd name="connsiteX7" fmla="*/ 245438 w 585000"/>
              <a:gd name="connsiteY7" fmla="*/ 439250 h 607500"/>
              <a:gd name="connsiteX8" fmla="*/ 181763 w 585000"/>
              <a:gd name="connsiteY8" fmla="*/ 439250 h 607500"/>
              <a:gd name="connsiteX9" fmla="*/ 181763 w 585000"/>
              <a:gd name="connsiteY9" fmla="*/ 375575 h 607500"/>
              <a:gd name="connsiteX10" fmla="*/ 372788 w 585000"/>
              <a:gd name="connsiteY10" fmla="*/ 184775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000" h="607500">
                <a:moveTo>
                  <a:pt x="516113" y="296150"/>
                </a:moveTo>
                <a:lnTo>
                  <a:pt x="309338" y="502925"/>
                </a:lnTo>
                <a:cubicBezTo>
                  <a:pt x="256587" y="555675"/>
                  <a:pt x="171063" y="555675"/>
                  <a:pt x="118313" y="502925"/>
                </a:cubicBezTo>
                <a:cubicBezTo>
                  <a:pt x="65562" y="450175"/>
                  <a:pt x="65562" y="364650"/>
                  <a:pt x="118313" y="311900"/>
                </a:cubicBezTo>
                <a:lnTo>
                  <a:pt x="325088" y="105125"/>
                </a:lnTo>
                <a:cubicBezTo>
                  <a:pt x="360254" y="69958"/>
                  <a:pt x="417271" y="69958"/>
                  <a:pt x="452438" y="105125"/>
                </a:cubicBezTo>
                <a:cubicBezTo>
                  <a:pt x="487604" y="140292"/>
                  <a:pt x="487604" y="197308"/>
                  <a:pt x="452438" y="232475"/>
                </a:cubicBezTo>
                <a:lnTo>
                  <a:pt x="245438" y="439250"/>
                </a:lnTo>
                <a:cubicBezTo>
                  <a:pt x="227854" y="456833"/>
                  <a:pt x="199346" y="456833"/>
                  <a:pt x="181763" y="439250"/>
                </a:cubicBezTo>
                <a:cubicBezTo>
                  <a:pt x="164179" y="421667"/>
                  <a:pt x="164179" y="393158"/>
                  <a:pt x="181763" y="375575"/>
                </a:cubicBezTo>
                <a:lnTo>
                  <a:pt x="372788" y="184775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任意多边形: 形状 248"/>
          <p:cNvSpPr/>
          <p:nvPr/>
        </p:nvSpPr>
        <p:spPr>
          <a:xfrm>
            <a:off x="10618500" y="5262750"/>
            <a:ext cx="652500" cy="652500"/>
          </a:xfrm>
          <a:custGeom>
            <a:avLst/>
            <a:gdLst>
              <a:gd name="connsiteX0" fmla="*/ 78750 w 652500"/>
              <a:gd name="connsiteY0" fmla="*/ 78750 h 652500"/>
              <a:gd name="connsiteX1" fmla="*/ 573750 w 652500"/>
              <a:gd name="connsiteY1" fmla="*/ 573750 h 6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00" h="652500">
                <a:moveTo>
                  <a:pt x="78750" y="78750"/>
                </a:moveTo>
                <a:lnTo>
                  <a:pt x="573750" y="57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任意多边形: 形状 249"/>
          <p:cNvSpPr/>
          <p:nvPr/>
        </p:nvSpPr>
        <p:spPr>
          <a:xfrm>
            <a:off x="10972200" y="5489100"/>
            <a:ext cx="202500" cy="180000"/>
          </a:xfrm>
          <a:custGeom>
            <a:avLst/>
            <a:gdLst>
              <a:gd name="connsiteX0" fmla="*/ 78750 w 202500"/>
              <a:gd name="connsiteY0" fmla="*/ 78750 h 180000"/>
              <a:gd name="connsiteX1" fmla="*/ 130050 w 202500"/>
              <a:gd name="connsiteY1" fmla="*/ 112275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500" h="180000">
                <a:moveTo>
                  <a:pt x="78750" y="78750"/>
                </a:moveTo>
                <a:cubicBezTo>
                  <a:pt x="97180" y="87744"/>
                  <a:pt x="114413" y="99007"/>
                  <a:pt x="130050" y="112275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任意多边形: 形状 250"/>
          <p:cNvSpPr/>
          <p:nvPr/>
        </p:nvSpPr>
        <p:spPr>
          <a:xfrm>
            <a:off x="10708500" y="5468850"/>
            <a:ext cx="270000" cy="202500"/>
          </a:xfrm>
          <a:custGeom>
            <a:avLst/>
            <a:gdLst>
              <a:gd name="connsiteX0" fmla="*/ 78750 w 270000"/>
              <a:gd name="connsiteY0" fmla="*/ 132525 h 202500"/>
              <a:gd name="connsiteX1" fmla="*/ 195075 w 270000"/>
              <a:gd name="connsiteY1" fmla="*/ 78750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00" h="202500">
                <a:moveTo>
                  <a:pt x="78750" y="132525"/>
                </a:moveTo>
                <a:cubicBezTo>
                  <a:pt x="112097" y="104644"/>
                  <a:pt x="152232" y="86090"/>
                  <a:pt x="195075" y="78750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任意多边形: 形状 251"/>
          <p:cNvSpPr/>
          <p:nvPr/>
        </p:nvSpPr>
        <p:spPr>
          <a:xfrm>
            <a:off x="10836975" y="5352711"/>
            <a:ext cx="405000" cy="247500"/>
          </a:xfrm>
          <a:custGeom>
            <a:avLst/>
            <a:gdLst>
              <a:gd name="connsiteX0" fmla="*/ 78750 w 405000"/>
              <a:gd name="connsiteY0" fmla="*/ 79914 h 247500"/>
              <a:gd name="connsiteX1" fmla="*/ 345825 w 405000"/>
              <a:gd name="connsiteY1" fmla="*/ 168789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000" h="247500">
                <a:moveTo>
                  <a:pt x="78750" y="79914"/>
                </a:moveTo>
                <a:cubicBezTo>
                  <a:pt x="176147" y="72066"/>
                  <a:pt x="272551" y="104146"/>
                  <a:pt x="345825" y="168789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任意多边形: 形状 252"/>
          <p:cNvSpPr/>
          <p:nvPr/>
        </p:nvSpPr>
        <p:spPr>
          <a:xfrm>
            <a:off x="10627950" y="5377950"/>
            <a:ext cx="247500" cy="202500"/>
          </a:xfrm>
          <a:custGeom>
            <a:avLst/>
            <a:gdLst>
              <a:gd name="connsiteX0" fmla="*/ 78750 w 247500"/>
              <a:gd name="connsiteY0" fmla="*/ 143550 h 202500"/>
              <a:gd name="connsiteX1" fmla="*/ 184500 w 247500"/>
              <a:gd name="connsiteY1" fmla="*/ 78750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202500">
                <a:moveTo>
                  <a:pt x="78750" y="143550"/>
                </a:moveTo>
                <a:cubicBezTo>
                  <a:pt x="109961" y="115962"/>
                  <a:pt x="145748" y="94033"/>
                  <a:pt x="184500" y="78750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9" name="任意多边形: 形状 253"/>
          <p:cNvSpPr/>
          <p:nvPr/>
        </p:nvSpPr>
        <p:spPr>
          <a:xfrm>
            <a:off x="10787925" y="5577778"/>
            <a:ext cx="292500" cy="180000"/>
          </a:xfrm>
          <a:custGeom>
            <a:avLst/>
            <a:gdLst>
              <a:gd name="connsiteX0" fmla="*/ 78750 w 292500"/>
              <a:gd name="connsiteY0" fmla="*/ 103697 h 180000"/>
              <a:gd name="connsiteX1" fmla="*/ 235125 w 292500"/>
              <a:gd name="connsiteY1" fmla="*/ 103697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180000">
                <a:moveTo>
                  <a:pt x="78750" y="103697"/>
                </a:moveTo>
                <a:cubicBezTo>
                  <a:pt x="125569" y="70434"/>
                  <a:pt x="188306" y="70434"/>
                  <a:pt x="235125" y="103697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任意多边形: 形状 254"/>
          <p:cNvSpPr/>
          <p:nvPr/>
        </p:nvSpPr>
        <p:spPr>
          <a:xfrm>
            <a:off x="10866000" y="569025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图形 179"/>
          <p:cNvSpPr/>
          <p:nvPr/>
        </p:nvSpPr>
        <p:spPr>
          <a:xfrm>
            <a:off x="9572249" y="942448"/>
            <a:ext cx="585000" cy="630000"/>
          </a:xfrm>
          <a:custGeom>
            <a:avLst/>
            <a:gdLst>
              <a:gd name="connsiteX0" fmla="*/ 236250 w 585000"/>
              <a:gd name="connsiteY0" fmla="*/ 484353 h 630000"/>
              <a:gd name="connsiteX1" fmla="*/ 78750 w 585000"/>
              <a:gd name="connsiteY1" fmla="*/ 416853 h 630000"/>
              <a:gd name="connsiteX2" fmla="*/ 393750 w 585000"/>
              <a:gd name="connsiteY2" fmla="*/ 551853 h 630000"/>
              <a:gd name="connsiteX3" fmla="*/ 393750 w 585000"/>
              <a:gd name="connsiteY3" fmla="*/ 464778 h 630000"/>
              <a:gd name="connsiteX4" fmla="*/ 372600 w 585000"/>
              <a:gd name="connsiteY4" fmla="*/ 406053 h 630000"/>
              <a:gd name="connsiteX5" fmla="*/ 517500 w 585000"/>
              <a:gd name="connsiteY5" fmla="*/ 248553 h 630000"/>
              <a:gd name="connsiteX6" fmla="*/ 483750 w 585000"/>
              <a:gd name="connsiteY6" fmla="*/ 164178 h 630000"/>
              <a:gd name="connsiteX7" fmla="*/ 481725 w 585000"/>
              <a:gd name="connsiteY7" fmla="*/ 79353 h 630000"/>
              <a:gd name="connsiteX8" fmla="*/ 393750 w 585000"/>
              <a:gd name="connsiteY8" fmla="*/ 112653 h 630000"/>
              <a:gd name="connsiteX9" fmla="*/ 236250 w 585000"/>
              <a:gd name="connsiteY9" fmla="*/ 112653 h 630000"/>
              <a:gd name="connsiteX10" fmla="*/ 148275 w 585000"/>
              <a:gd name="connsiteY10" fmla="*/ 79353 h 630000"/>
              <a:gd name="connsiteX11" fmla="*/ 146250 w 585000"/>
              <a:gd name="connsiteY11" fmla="*/ 164178 h 630000"/>
              <a:gd name="connsiteX12" fmla="*/ 112500 w 585000"/>
              <a:gd name="connsiteY12" fmla="*/ 249228 h 630000"/>
              <a:gd name="connsiteX13" fmla="*/ 257400 w 585000"/>
              <a:gd name="connsiteY13" fmla="*/ 406728 h 630000"/>
              <a:gd name="connsiteX14" fmla="*/ 236250 w 585000"/>
              <a:gd name="connsiteY14" fmla="*/ 464778 h 630000"/>
              <a:gd name="connsiteX15" fmla="*/ 236250 w 585000"/>
              <a:gd name="connsiteY15" fmla="*/ 551853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000" h="630000">
                <a:moveTo>
                  <a:pt x="236250" y="484353"/>
                </a:moveTo>
                <a:cubicBezTo>
                  <a:pt x="123750" y="518103"/>
                  <a:pt x="123750" y="428103"/>
                  <a:pt x="78750" y="416853"/>
                </a:cubicBezTo>
                <a:moveTo>
                  <a:pt x="393750" y="551853"/>
                </a:moveTo>
                <a:lnTo>
                  <a:pt x="393750" y="464778"/>
                </a:lnTo>
                <a:cubicBezTo>
                  <a:pt x="395457" y="443074"/>
                  <a:pt x="387754" y="421684"/>
                  <a:pt x="372600" y="406053"/>
                </a:cubicBezTo>
                <a:cubicBezTo>
                  <a:pt x="443250" y="398178"/>
                  <a:pt x="517500" y="371403"/>
                  <a:pt x="517500" y="248553"/>
                </a:cubicBezTo>
                <a:cubicBezTo>
                  <a:pt x="517494" y="217139"/>
                  <a:pt x="505411" y="186930"/>
                  <a:pt x="483750" y="164178"/>
                </a:cubicBezTo>
                <a:cubicBezTo>
                  <a:pt x="494007" y="136694"/>
                  <a:pt x="493282" y="106316"/>
                  <a:pt x="481725" y="79353"/>
                </a:cubicBezTo>
                <a:cubicBezTo>
                  <a:pt x="481725" y="79353"/>
                  <a:pt x="455175" y="71478"/>
                  <a:pt x="393750" y="112653"/>
                </a:cubicBezTo>
                <a:cubicBezTo>
                  <a:pt x="342180" y="98676"/>
                  <a:pt x="287820" y="98676"/>
                  <a:pt x="236250" y="112653"/>
                </a:cubicBezTo>
                <a:cubicBezTo>
                  <a:pt x="174825" y="71478"/>
                  <a:pt x="148275" y="79353"/>
                  <a:pt x="148275" y="79353"/>
                </a:cubicBezTo>
                <a:cubicBezTo>
                  <a:pt x="136718" y="106316"/>
                  <a:pt x="135993" y="136694"/>
                  <a:pt x="146250" y="164178"/>
                </a:cubicBezTo>
                <a:cubicBezTo>
                  <a:pt x="124428" y="187099"/>
                  <a:pt x="112332" y="217581"/>
                  <a:pt x="112500" y="249228"/>
                </a:cubicBezTo>
                <a:cubicBezTo>
                  <a:pt x="112500" y="371178"/>
                  <a:pt x="186750" y="397953"/>
                  <a:pt x="257400" y="406728"/>
                </a:cubicBezTo>
                <a:cubicBezTo>
                  <a:pt x="242429" y="422198"/>
                  <a:pt x="234740" y="443303"/>
                  <a:pt x="236250" y="464778"/>
                </a:cubicBezTo>
                <a:lnTo>
                  <a:pt x="236250" y="551853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任意多边形: 形状 244"/>
          <p:cNvSpPr/>
          <p:nvPr/>
        </p:nvSpPr>
        <p:spPr>
          <a:xfrm>
            <a:off x="909750" y="1010551"/>
            <a:ext cx="652500" cy="517500"/>
          </a:xfrm>
          <a:custGeom>
            <a:avLst/>
            <a:gdLst>
              <a:gd name="connsiteX0" fmla="*/ 528750 w 652500"/>
              <a:gd name="connsiteY0" fmla="*/ 78750 h 517500"/>
              <a:gd name="connsiteX1" fmla="*/ 573750 w 652500"/>
              <a:gd name="connsiteY1" fmla="*/ 123750 h 517500"/>
              <a:gd name="connsiteX2" fmla="*/ 573750 w 652500"/>
              <a:gd name="connsiteY2" fmla="*/ 393750 h 517500"/>
              <a:gd name="connsiteX3" fmla="*/ 528750 w 652500"/>
              <a:gd name="connsiteY3" fmla="*/ 438750 h 517500"/>
              <a:gd name="connsiteX4" fmla="*/ 123750 w 652500"/>
              <a:gd name="connsiteY4" fmla="*/ 438750 h 517500"/>
              <a:gd name="connsiteX5" fmla="*/ 78750 w 652500"/>
              <a:gd name="connsiteY5" fmla="*/ 393750 h 517500"/>
              <a:gd name="connsiteX6" fmla="*/ 78750 w 652500"/>
              <a:gd name="connsiteY6" fmla="*/ 123750 h 517500"/>
              <a:gd name="connsiteX7" fmla="*/ 123750 w 652500"/>
              <a:gd name="connsiteY7" fmla="*/ 78750 h 5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2500" h="517500">
                <a:moveTo>
                  <a:pt x="528750" y="78750"/>
                </a:moveTo>
                <a:cubicBezTo>
                  <a:pt x="553603" y="78750"/>
                  <a:pt x="573750" y="98897"/>
                  <a:pt x="573750" y="123750"/>
                </a:cubicBezTo>
                <a:lnTo>
                  <a:pt x="573750" y="393750"/>
                </a:lnTo>
                <a:cubicBezTo>
                  <a:pt x="573750" y="418603"/>
                  <a:pt x="553603" y="438750"/>
                  <a:pt x="528750" y="438750"/>
                </a:cubicBezTo>
                <a:lnTo>
                  <a:pt x="123750" y="438750"/>
                </a:lnTo>
                <a:cubicBezTo>
                  <a:pt x="98897" y="438750"/>
                  <a:pt x="78750" y="418603"/>
                  <a:pt x="78750" y="393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任意多边形: 形状 245"/>
          <p:cNvSpPr/>
          <p:nvPr/>
        </p:nvSpPr>
        <p:spPr>
          <a:xfrm>
            <a:off x="909750" y="1145551"/>
            <a:ext cx="652500" cy="157500"/>
          </a:xfrm>
          <a:custGeom>
            <a:avLst/>
            <a:gdLst>
              <a:gd name="connsiteX0" fmla="*/ 78750 w 652500"/>
              <a:gd name="connsiteY0" fmla="*/ 78750 h 157500"/>
              <a:gd name="connsiteX1" fmla="*/ 573750 w 65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00" h="157500">
                <a:moveTo>
                  <a:pt x="78750" y="78750"/>
                </a:moveTo>
                <a:lnTo>
                  <a:pt x="573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2012251" y="965551"/>
            <a:ext cx="607500" cy="607500"/>
            <a:chOff x="2012251" y="965250"/>
            <a:chExt cx="607500" cy="607500"/>
          </a:xfrm>
        </p:grpSpPr>
        <p:sp>
          <p:nvSpPr>
            <p:cNvPr id="288" name="任意多边形: 形状 247"/>
            <p:cNvSpPr/>
            <p:nvPr/>
          </p:nvSpPr>
          <p:spPr>
            <a:xfrm>
              <a:off x="2012251" y="965250"/>
              <a:ext cx="607500" cy="607500"/>
            </a:xfrm>
            <a:custGeom>
              <a:avLst/>
              <a:gdLst>
                <a:gd name="connsiteX0" fmla="*/ 528750 w 607500"/>
                <a:gd name="connsiteY0" fmla="*/ 303750 h 607500"/>
                <a:gd name="connsiteX1" fmla="*/ 303750 w 607500"/>
                <a:gd name="connsiteY1" fmla="*/ 528750 h 607500"/>
                <a:gd name="connsiteX2" fmla="*/ 78750 w 607500"/>
                <a:gd name="connsiteY2" fmla="*/ 303750 h 607500"/>
                <a:gd name="connsiteX3" fmla="*/ 303750 w 607500"/>
                <a:gd name="connsiteY3" fmla="*/ 78750 h 607500"/>
                <a:gd name="connsiteX4" fmla="*/ 528750 w 607500"/>
                <a:gd name="connsiteY4" fmla="*/ 303750 h 60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500" h="607500">
                  <a:moveTo>
                    <a:pt x="528750" y="303750"/>
                  </a:moveTo>
                  <a:cubicBezTo>
                    <a:pt x="528750" y="428014"/>
                    <a:pt x="428014" y="528750"/>
                    <a:pt x="303750" y="528750"/>
                  </a:cubicBezTo>
                  <a:cubicBezTo>
                    <a:pt x="179486" y="528750"/>
                    <a:pt x="78750" y="428014"/>
                    <a:pt x="78750" y="303750"/>
                  </a:cubicBezTo>
                  <a:cubicBezTo>
                    <a:pt x="78750" y="179486"/>
                    <a:pt x="179486" y="78750"/>
                    <a:pt x="303750" y="78750"/>
                  </a:cubicBezTo>
                  <a:cubicBezTo>
                    <a:pt x="428014" y="78750"/>
                    <a:pt x="528750" y="179486"/>
                    <a:pt x="528750" y="3037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9" name="任意多边形: 形状 248"/>
            <p:cNvSpPr/>
            <p:nvPr/>
          </p:nvSpPr>
          <p:spPr>
            <a:xfrm>
              <a:off x="2012251" y="1190250"/>
              <a:ext cx="607500" cy="157500"/>
            </a:xfrm>
            <a:custGeom>
              <a:avLst/>
              <a:gdLst>
                <a:gd name="connsiteX0" fmla="*/ 78750 w 607500"/>
                <a:gd name="connsiteY0" fmla="*/ 78750 h 157500"/>
                <a:gd name="connsiteX1" fmla="*/ 528750 w 607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500" h="157500">
                  <a:moveTo>
                    <a:pt x="78750" y="78750"/>
                  </a:moveTo>
                  <a:lnTo>
                    <a:pt x="52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任意多边形: 形状 249"/>
            <p:cNvSpPr/>
            <p:nvPr/>
          </p:nvSpPr>
          <p:spPr>
            <a:xfrm>
              <a:off x="2147251" y="965250"/>
              <a:ext cx="337500" cy="607500"/>
            </a:xfrm>
            <a:custGeom>
              <a:avLst/>
              <a:gdLst>
                <a:gd name="connsiteX0" fmla="*/ 168750 w 337500"/>
                <a:gd name="connsiteY0" fmla="*/ 78750 h 607500"/>
                <a:gd name="connsiteX1" fmla="*/ 258750 w 337500"/>
                <a:gd name="connsiteY1" fmla="*/ 303750 h 607500"/>
                <a:gd name="connsiteX2" fmla="*/ 168750 w 337500"/>
                <a:gd name="connsiteY2" fmla="*/ 528750 h 607500"/>
                <a:gd name="connsiteX3" fmla="*/ 78750 w 337500"/>
                <a:gd name="connsiteY3" fmla="*/ 303750 h 607500"/>
                <a:gd name="connsiteX4" fmla="*/ 168750 w 337500"/>
                <a:gd name="connsiteY4" fmla="*/ 78750 h 60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0" h="607500">
                  <a:moveTo>
                    <a:pt x="168750" y="78750"/>
                  </a:moveTo>
                  <a:cubicBezTo>
                    <a:pt x="225029" y="140363"/>
                    <a:pt x="257012" y="220321"/>
                    <a:pt x="258750" y="303750"/>
                  </a:cubicBezTo>
                  <a:cubicBezTo>
                    <a:pt x="257012" y="387179"/>
                    <a:pt x="225029" y="467137"/>
                    <a:pt x="168750" y="528750"/>
                  </a:cubicBezTo>
                  <a:cubicBezTo>
                    <a:pt x="112471" y="467137"/>
                    <a:pt x="80488" y="387179"/>
                    <a:pt x="78750" y="303750"/>
                  </a:cubicBezTo>
                  <a:cubicBezTo>
                    <a:pt x="80488" y="220321"/>
                    <a:pt x="112471" y="140363"/>
                    <a:pt x="168750" y="787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3113176" y="1055551"/>
            <a:ext cx="562500" cy="427500"/>
            <a:chOff x="3113176" y="1055250"/>
            <a:chExt cx="562500" cy="427500"/>
          </a:xfrm>
        </p:grpSpPr>
        <p:sp>
          <p:nvSpPr>
            <p:cNvPr id="284" name="任意多边形: 形状 251"/>
            <p:cNvSpPr/>
            <p:nvPr/>
          </p:nvSpPr>
          <p:spPr>
            <a:xfrm>
              <a:off x="3203176" y="1145250"/>
              <a:ext cx="472500" cy="157500"/>
            </a:xfrm>
            <a:custGeom>
              <a:avLst/>
              <a:gdLst>
                <a:gd name="connsiteX0" fmla="*/ 393750 w 472500"/>
                <a:gd name="connsiteY0" fmla="*/ 78750 h 157500"/>
                <a:gd name="connsiteX1" fmla="*/ 78750 w 47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500" h="157500">
                  <a:moveTo>
                    <a:pt x="39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任意多边形: 形状 252"/>
            <p:cNvSpPr/>
            <p:nvPr/>
          </p:nvSpPr>
          <p:spPr>
            <a:xfrm>
              <a:off x="3113176" y="1055250"/>
              <a:ext cx="562500" cy="157500"/>
            </a:xfrm>
            <a:custGeom>
              <a:avLst/>
              <a:gdLst>
                <a:gd name="connsiteX0" fmla="*/ 483750 w 562500"/>
                <a:gd name="connsiteY0" fmla="*/ 78750 h 157500"/>
                <a:gd name="connsiteX1" fmla="*/ 78750 w 56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2500" h="157500">
                  <a:moveTo>
                    <a:pt x="48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任意多边形: 形状 253"/>
            <p:cNvSpPr/>
            <p:nvPr/>
          </p:nvSpPr>
          <p:spPr>
            <a:xfrm>
              <a:off x="3113176" y="1235250"/>
              <a:ext cx="562500" cy="157500"/>
            </a:xfrm>
            <a:custGeom>
              <a:avLst/>
              <a:gdLst>
                <a:gd name="connsiteX0" fmla="*/ 483750 w 562500"/>
                <a:gd name="connsiteY0" fmla="*/ 78750 h 157500"/>
                <a:gd name="connsiteX1" fmla="*/ 78750 w 56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2500" h="157500">
                  <a:moveTo>
                    <a:pt x="48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任意多边形: 形状 254"/>
            <p:cNvSpPr/>
            <p:nvPr/>
          </p:nvSpPr>
          <p:spPr>
            <a:xfrm>
              <a:off x="3203176" y="1325250"/>
              <a:ext cx="472500" cy="157500"/>
            </a:xfrm>
            <a:custGeom>
              <a:avLst/>
              <a:gdLst>
                <a:gd name="connsiteX0" fmla="*/ 393750 w 472500"/>
                <a:gd name="connsiteY0" fmla="*/ 78750 h 157500"/>
                <a:gd name="connsiteX1" fmla="*/ 78750 w 47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500" h="157500">
                  <a:moveTo>
                    <a:pt x="39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9" name="图形 183"/>
          <p:cNvSpPr/>
          <p:nvPr/>
        </p:nvSpPr>
        <p:spPr>
          <a:xfrm>
            <a:off x="4174764" y="943051"/>
            <a:ext cx="607500" cy="607500"/>
          </a:xfrm>
          <a:custGeom>
            <a:avLst/>
            <a:gdLst>
              <a:gd name="connsiteX0" fmla="*/ 369861 w 607500"/>
              <a:gd name="connsiteY0" fmla="*/ 168750 h 607500"/>
              <a:gd name="connsiteX1" fmla="*/ 458736 w 607500"/>
              <a:gd name="connsiteY1" fmla="*/ 257625 h 607500"/>
              <a:gd name="connsiteX2" fmla="*/ 369861 w 607500"/>
              <a:gd name="connsiteY2" fmla="*/ 78750 h 607500"/>
              <a:gd name="connsiteX3" fmla="*/ 548736 w 607500"/>
              <a:gd name="connsiteY3" fmla="*/ 257400 h 607500"/>
              <a:gd name="connsiteX4" fmla="*/ 526236 w 607500"/>
              <a:gd name="connsiteY4" fmla="*/ 436950 h 607500"/>
              <a:gd name="connsiteX5" fmla="*/ 526236 w 607500"/>
              <a:gd name="connsiteY5" fmla="*/ 504450 h 607500"/>
              <a:gd name="connsiteX6" fmla="*/ 481419 w 607500"/>
              <a:gd name="connsiteY6" fmla="*/ 549632 h 607500"/>
              <a:gd name="connsiteX7" fmla="*/ 477185 w 607500"/>
              <a:gd name="connsiteY7" fmla="*/ 549450 h 607500"/>
              <a:gd name="connsiteX8" fmla="*/ 283010 w 607500"/>
              <a:gd name="connsiteY8" fmla="*/ 480375 h 607500"/>
              <a:gd name="connsiteX9" fmla="*/ 148010 w 607500"/>
              <a:gd name="connsiteY9" fmla="*/ 345375 h 607500"/>
              <a:gd name="connsiteX10" fmla="*/ 78935 w 607500"/>
              <a:gd name="connsiteY10" fmla="*/ 150300 h 607500"/>
              <a:gd name="connsiteX11" fmla="*/ 119703 w 607500"/>
              <a:gd name="connsiteY11" fmla="*/ 101433 h 607500"/>
              <a:gd name="connsiteX12" fmla="*/ 123710 w 607500"/>
              <a:gd name="connsiteY12" fmla="*/ 101250 h 607500"/>
              <a:gd name="connsiteX13" fmla="*/ 191210 w 607500"/>
              <a:gd name="connsiteY13" fmla="*/ 101250 h 607500"/>
              <a:gd name="connsiteX14" fmla="*/ 236211 w 607500"/>
              <a:gd name="connsiteY14" fmla="*/ 139950 h 607500"/>
              <a:gd name="connsiteX15" fmla="*/ 251961 w 607500"/>
              <a:gd name="connsiteY15" fmla="*/ 203175 h 607500"/>
              <a:gd name="connsiteX16" fmla="*/ 241836 w 607500"/>
              <a:gd name="connsiteY16" fmla="*/ 250650 h 607500"/>
              <a:gd name="connsiteX17" fmla="*/ 213260 w 607500"/>
              <a:gd name="connsiteY17" fmla="*/ 279225 h 607500"/>
              <a:gd name="connsiteX18" fmla="*/ 348261 w 607500"/>
              <a:gd name="connsiteY18" fmla="*/ 414225 h 607500"/>
              <a:gd name="connsiteX19" fmla="*/ 376835 w 607500"/>
              <a:gd name="connsiteY19" fmla="*/ 385650 h 607500"/>
              <a:gd name="connsiteX20" fmla="*/ 424310 w 607500"/>
              <a:gd name="connsiteY20" fmla="*/ 375525 h 607500"/>
              <a:gd name="connsiteX21" fmla="*/ 487535 w 607500"/>
              <a:gd name="connsiteY21" fmla="*/ 391275 h 607500"/>
              <a:gd name="connsiteX22" fmla="*/ 526235 w 607500"/>
              <a:gd name="connsiteY22" fmla="*/ 4369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500" h="607500">
                <a:moveTo>
                  <a:pt x="369861" y="168750"/>
                </a:moveTo>
                <a:cubicBezTo>
                  <a:pt x="414815" y="177521"/>
                  <a:pt x="449965" y="212670"/>
                  <a:pt x="458736" y="257625"/>
                </a:cubicBezTo>
                <a:moveTo>
                  <a:pt x="369861" y="78750"/>
                </a:moveTo>
                <a:cubicBezTo>
                  <a:pt x="463900" y="89197"/>
                  <a:pt x="538170" y="163373"/>
                  <a:pt x="548736" y="257400"/>
                </a:cubicBezTo>
                <a:moveTo>
                  <a:pt x="526236" y="436950"/>
                </a:moveTo>
                <a:lnTo>
                  <a:pt x="526236" y="504450"/>
                </a:lnTo>
                <a:cubicBezTo>
                  <a:pt x="526336" y="529303"/>
                  <a:pt x="506271" y="549531"/>
                  <a:pt x="481419" y="549632"/>
                </a:cubicBezTo>
                <a:cubicBezTo>
                  <a:pt x="480005" y="549638"/>
                  <a:pt x="478593" y="549577"/>
                  <a:pt x="477185" y="549450"/>
                </a:cubicBezTo>
                <a:cubicBezTo>
                  <a:pt x="407949" y="541927"/>
                  <a:pt x="341443" y="518268"/>
                  <a:pt x="283010" y="480375"/>
                </a:cubicBezTo>
                <a:cubicBezTo>
                  <a:pt x="228647" y="445830"/>
                  <a:pt x="182556" y="399739"/>
                  <a:pt x="148010" y="345375"/>
                </a:cubicBezTo>
                <a:cubicBezTo>
                  <a:pt x="109985" y="286677"/>
                  <a:pt x="86321" y="219847"/>
                  <a:pt x="78935" y="150300"/>
                </a:cubicBezTo>
                <a:cubicBezTo>
                  <a:pt x="76699" y="125548"/>
                  <a:pt x="94951" y="103669"/>
                  <a:pt x="119703" y="101433"/>
                </a:cubicBezTo>
                <a:cubicBezTo>
                  <a:pt x="121035" y="101312"/>
                  <a:pt x="122373" y="101251"/>
                  <a:pt x="123710" y="101250"/>
                </a:cubicBezTo>
                <a:lnTo>
                  <a:pt x="191210" y="101250"/>
                </a:lnTo>
                <a:cubicBezTo>
                  <a:pt x="213797" y="101028"/>
                  <a:pt x="233049" y="117584"/>
                  <a:pt x="236211" y="139950"/>
                </a:cubicBezTo>
                <a:cubicBezTo>
                  <a:pt x="239060" y="161552"/>
                  <a:pt x="244343" y="182761"/>
                  <a:pt x="251961" y="203175"/>
                </a:cubicBezTo>
                <a:cubicBezTo>
                  <a:pt x="258142" y="219620"/>
                  <a:pt x="254188" y="238158"/>
                  <a:pt x="241836" y="250650"/>
                </a:cubicBezTo>
                <a:lnTo>
                  <a:pt x="213260" y="279225"/>
                </a:lnTo>
                <a:cubicBezTo>
                  <a:pt x="245290" y="335555"/>
                  <a:pt x="291931" y="382195"/>
                  <a:pt x="348261" y="414225"/>
                </a:cubicBezTo>
                <a:lnTo>
                  <a:pt x="376835" y="385650"/>
                </a:lnTo>
                <a:cubicBezTo>
                  <a:pt x="389327" y="373297"/>
                  <a:pt x="407866" y="369343"/>
                  <a:pt x="424310" y="375525"/>
                </a:cubicBezTo>
                <a:cubicBezTo>
                  <a:pt x="444724" y="383142"/>
                  <a:pt x="465934" y="388426"/>
                  <a:pt x="487535" y="391275"/>
                </a:cubicBezTo>
                <a:cubicBezTo>
                  <a:pt x="510161" y="394467"/>
                  <a:pt x="526802" y="414108"/>
                  <a:pt x="526235" y="4369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任意多边形: 形状 257"/>
          <p:cNvSpPr/>
          <p:nvPr/>
        </p:nvSpPr>
        <p:spPr>
          <a:xfrm>
            <a:off x="5342250" y="988051"/>
            <a:ext cx="427500" cy="450000"/>
          </a:xfrm>
          <a:custGeom>
            <a:avLst/>
            <a:gdLst>
              <a:gd name="connsiteX0" fmla="*/ 78750 w 427500"/>
              <a:gd name="connsiteY0" fmla="*/ 78750 h 450000"/>
              <a:gd name="connsiteX1" fmla="*/ 78750 w 427500"/>
              <a:gd name="connsiteY1" fmla="*/ 236250 h 450000"/>
              <a:gd name="connsiteX2" fmla="*/ 213750 w 427500"/>
              <a:gd name="connsiteY2" fmla="*/ 371250 h 450000"/>
              <a:gd name="connsiteX3" fmla="*/ 213750 w 427500"/>
              <a:gd name="connsiteY3" fmla="*/ 371250 h 450000"/>
              <a:gd name="connsiteX4" fmla="*/ 348750 w 427500"/>
              <a:gd name="connsiteY4" fmla="*/ 236250 h 450000"/>
              <a:gd name="connsiteX5" fmla="*/ 348750 w 427500"/>
              <a:gd name="connsiteY5" fmla="*/ 78750 h 4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500" h="450000">
                <a:moveTo>
                  <a:pt x="78750" y="78750"/>
                </a:moveTo>
                <a:lnTo>
                  <a:pt x="78750" y="236250"/>
                </a:lnTo>
                <a:cubicBezTo>
                  <a:pt x="78750" y="310808"/>
                  <a:pt x="139192" y="371250"/>
                  <a:pt x="213750" y="371250"/>
                </a:cubicBezTo>
                <a:lnTo>
                  <a:pt x="213750" y="371250"/>
                </a:lnTo>
                <a:cubicBezTo>
                  <a:pt x="288308" y="371250"/>
                  <a:pt x="348750" y="310808"/>
                  <a:pt x="348750" y="236250"/>
                </a:cubicBezTo>
                <a:lnTo>
                  <a:pt x="34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任意多边形: 形状 258"/>
          <p:cNvSpPr/>
          <p:nvPr/>
        </p:nvSpPr>
        <p:spPr>
          <a:xfrm>
            <a:off x="5297250" y="1393051"/>
            <a:ext cx="517500" cy="157500"/>
          </a:xfrm>
          <a:custGeom>
            <a:avLst/>
            <a:gdLst>
              <a:gd name="connsiteX0" fmla="*/ 78750 w 517500"/>
              <a:gd name="connsiteY0" fmla="*/ 78750 h 157500"/>
              <a:gd name="connsiteX1" fmla="*/ 438750 w 51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7500" h="157500">
                <a:moveTo>
                  <a:pt x="78750" y="78750"/>
                </a:moveTo>
                <a:lnTo>
                  <a:pt x="43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2" name="任意多边形: 形状 260"/>
          <p:cNvSpPr/>
          <p:nvPr/>
        </p:nvSpPr>
        <p:spPr>
          <a:xfrm>
            <a:off x="6377251" y="1190551"/>
            <a:ext cx="517500" cy="157500"/>
          </a:xfrm>
          <a:custGeom>
            <a:avLst/>
            <a:gdLst>
              <a:gd name="connsiteX0" fmla="*/ 438750 w 517500"/>
              <a:gd name="connsiteY0" fmla="*/ 78750 h 157500"/>
              <a:gd name="connsiteX1" fmla="*/ 78750 w 51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7500" h="157500">
                <a:moveTo>
                  <a:pt x="43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" name="任意多边形: 形状 261"/>
          <p:cNvSpPr/>
          <p:nvPr/>
        </p:nvSpPr>
        <p:spPr>
          <a:xfrm>
            <a:off x="6377251" y="1055551"/>
            <a:ext cx="292500" cy="427500"/>
          </a:xfrm>
          <a:custGeom>
            <a:avLst/>
            <a:gdLst>
              <a:gd name="connsiteX0" fmla="*/ 213750 w 292500"/>
              <a:gd name="connsiteY0" fmla="*/ 348750 h 427500"/>
              <a:gd name="connsiteX1" fmla="*/ 78750 w 292500"/>
              <a:gd name="connsiteY1" fmla="*/ 213750 h 427500"/>
              <a:gd name="connsiteX2" fmla="*/ 213750 w 292500"/>
              <a:gd name="connsiteY2" fmla="*/ 78750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500" h="427500">
                <a:moveTo>
                  <a:pt x="213750" y="348750"/>
                </a:moveTo>
                <a:lnTo>
                  <a:pt x="78750" y="213750"/>
                </a:lnTo>
                <a:lnTo>
                  <a:pt x="213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4" name="图形 186"/>
          <p:cNvSpPr/>
          <p:nvPr/>
        </p:nvSpPr>
        <p:spPr>
          <a:xfrm>
            <a:off x="4162095" y="2068010"/>
            <a:ext cx="607500" cy="562500"/>
          </a:xfrm>
          <a:custGeom>
            <a:avLst/>
            <a:gdLst>
              <a:gd name="connsiteX0" fmla="*/ 512804 w 607500"/>
              <a:gd name="connsiteY0" fmla="*/ 115016 h 562500"/>
              <a:gd name="connsiteX1" fmla="*/ 337795 w 607500"/>
              <a:gd name="connsiteY1" fmla="*/ 114975 h 562500"/>
              <a:gd name="connsiteX2" fmla="*/ 337754 w 607500"/>
              <a:gd name="connsiteY2" fmla="*/ 115016 h 562500"/>
              <a:gd name="connsiteX3" fmla="*/ 313904 w 607500"/>
              <a:gd name="connsiteY3" fmla="*/ 138866 h 562500"/>
              <a:gd name="connsiteX4" fmla="*/ 290054 w 607500"/>
              <a:gd name="connsiteY4" fmla="*/ 115016 h 562500"/>
              <a:gd name="connsiteX5" fmla="*/ 115004 w 607500"/>
              <a:gd name="connsiteY5" fmla="*/ 115016 h 562500"/>
              <a:gd name="connsiteX6" fmla="*/ 115004 w 607500"/>
              <a:gd name="connsiteY6" fmla="*/ 290066 h 562500"/>
              <a:gd name="connsiteX7" fmla="*/ 138854 w 607500"/>
              <a:gd name="connsiteY7" fmla="*/ 313916 h 562500"/>
              <a:gd name="connsiteX8" fmla="*/ 313904 w 607500"/>
              <a:gd name="connsiteY8" fmla="*/ 488966 h 562500"/>
              <a:gd name="connsiteX9" fmla="*/ 488954 w 607500"/>
              <a:gd name="connsiteY9" fmla="*/ 313916 h 562500"/>
              <a:gd name="connsiteX10" fmla="*/ 512804 w 607500"/>
              <a:gd name="connsiteY10" fmla="*/ 290066 h 562500"/>
              <a:gd name="connsiteX11" fmla="*/ 512845 w 607500"/>
              <a:gd name="connsiteY11" fmla="*/ 115057 h 562500"/>
              <a:gd name="connsiteX12" fmla="*/ 512804 w 607500"/>
              <a:gd name="connsiteY12" fmla="*/ 115016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500" h="562500">
                <a:moveTo>
                  <a:pt x="512804" y="115016"/>
                </a:moveTo>
                <a:cubicBezTo>
                  <a:pt x="464488" y="66677"/>
                  <a:pt x="386134" y="66659"/>
                  <a:pt x="337795" y="114975"/>
                </a:cubicBezTo>
                <a:cubicBezTo>
                  <a:pt x="337781" y="114989"/>
                  <a:pt x="337768" y="115002"/>
                  <a:pt x="337754" y="115016"/>
                </a:cubicBezTo>
                <a:lnTo>
                  <a:pt x="313904" y="138866"/>
                </a:lnTo>
                <a:lnTo>
                  <a:pt x="290054" y="115016"/>
                </a:lnTo>
                <a:cubicBezTo>
                  <a:pt x="241715" y="66677"/>
                  <a:pt x="163343" y="66677"/>
                  <a:pt x="115004" y="115016"/>
                </a:cubicBezTo>
                <a:cubicBezTo>
                  <a:pt x="66665" y="163355"/>
                  <a:pt x="66665" y="241727"/>
                  <a:pt x="115004" y="290066"/>
                </a:cubicBezTo>
                <a:lnTo>
                  <a:pt x="138854" y="313916"/>
                </a:lnTo>
                <a:lnTo>
                  <a:pt x="313904" y="488966"/>
                </a:lnTo>
                <a:lnTo>
                  <a:pt x="488954" y="313916"/>
                </a:lnTo>
                <a:lnTo>
                  <a:pt x="512804" y="290066"/>
                </a:lnTo>
                <a:cubicBezTo>
                  <a:pt x="561143" y="241750"/>
                  <a:pt x="561161" y="163396"/>
                  <a:pt x="512845" y="115057"/>
                </a:cubicBezTo>
                <a:cubicBezTo>
                  <a:pt x="512831" y="115043"/>
                  <a:pt x="512818" y="115030"/>
                  <a:pt x="512804" y="115016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5" name="任意多边形: 形状 264"/>
          <p:cNvSpPr/>
          <p:nvPr/>
        </p:nvSpPr>
        <p:spPr>
          <a:xfrm>
            <a:off x="3405676" y="2158051"/>
            <a:ext cx="315000" cy="382500"/>
          </a:xfrm>
          <a:custGeom>
            <a:avLst/>
            <a:gdLst>
              <a:gd name="connsiteX0" fmla="*/ 236250 w 315000"/>
              <a:gd name="connsiteY0" fmla="*/ 78750 h 382500"/>
              <a:gd name="connsiteX1" fmla="*/ 78750 w 315000"/>
              <a:gd name="connsiteY1" fmla="*/ 191250 h 382500"/>
              <a:gd name="connsiteX2" fmla="*/ 236250 w 315000"/>
              <a:gd name="connsiteY2" fmla="*/ 303750 h 382500"/>
              <a:gd name="connsiteX3" fmla="*/ 236250 w 315000"/>
              <a:gd name="connsiteY3" fmla="*/ 78750 h 38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000" h="382500">
                <a:moveTo>
                  <a:pt x="236250" y="78750"/>
                </a:moveTo>
                <a:lnTo>
                  <a:pt x="78750" y="191250"/>
                </a:lnTo>
                <a:lnTo>
                  <a:pt x="236250" y="303750"/>
                </a:lnTo>
                <a:lnTo>
                  <a:pt x="236250" y="78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6" name="任意多边形: 形状 265"/>
          <p:cNvSpPr/>
          <p:nvPr/>
        </p:nvSpPr>
        <p:spPr>
          <a:xfrm>
            <a:off x="3068176" y="2113051"/>
            <a:ext cx="495000" cy="472500"/>
          </a:xfrm>
          <a:custGeom>
            <a:avLst/>
            <a:gdLst>
              <a:gd name="connsiteX0" fmla="*/ 371250 w 495000"/>
              <a:gd name="connsiteY0" fmla="*/ 78750 h 472500"/>
              <a:gd name="connsiteX1" fmla="*/ 416250 w 495000"/>
              <a:gd name="connsiteY1" fmla="*/ 123750 h 472500"/>
              <a:gd name="connsiteX2" fmla="*/ 416250 w 495000"/>
              <a:gd name="connsiteY2" fmla="*/ 348750 h 472500"/>
              <a:gd name="connsiteX3" fmla="*/ 371250 w 495000"/>
              <a:gd name="connsiteY3" fmla="*/ 393750 h 472500"/>
              <a:gd name="connsiteX4" fmla="*/ 123750 w 495000"/>
              <a:gd name="connsiteY4" fmla="*/ 393750 h 472500"/>
              <a:gd name="connsiteX5" fmla="*/ 78750 w 495000"/>
              <a:gd name="connsiteY5" fmla="*/ 348750 h 472500"/>
              <a:gd name="connsiteX6" fmla="*/ 78750 w 495000"/>
              <a:gd name="connsiteY6" fmla="*/ 123750 h 472500"/>
              <a:gd name="connsiteX7" fmla="*/ 123750 w 495000"/>
              <a:gd name="connsiteY7" fmla="*/ 787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000" h="472500">
                <a:moveTo>
                  <a:pt x="371250" y="78750"/>
                </a:moveTo>
                <a:cubicBezTo>
                  <a:pt x="396103" y="78750"/>
                  <a:pt x="416250" y="98897"/>
                  <a:pt x="416250" y="123750"/>
                </a:cubicBezTo>
                <a:lnTo>
                  <a:pt x="416250" y="348750"/>
                </a:lnTo>
                <a:cubicBezTo>
                  <a:pt x="416250" y="373603"/>
                  <a:pt x="396103" y="393750"/>
                  <a:pt x="371250" y="393750"/>
                </a:cubicBezTo>
                <a:lnTo>
                  <a:pt x="123750" y="393750"/>
                </a:lnTo>
                <a:cubicBezTo>
                  <a:pt x="98897" y="393750"/>
                  <a:pt x="78750" y="373603"/>
                  <a:pt x="78750" y="348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7" name="任意多边形: 形状 267"/>
          <p:cNvSpPr/>
          <p:nvPr/>
        </p:nvSpPr>
        <p:spPr>
          <a:xfrm>
            <a:off x="2012249" y="2045422"/>
            <a:ext cx="585000" cy="607500"/>
          </a:xfrm>
          <a:custGeom>
            <a:avLst/>
            <a:gdLst>
              <a:gd name="connsiteX0" fmla="*/ 528750 w 585000"/>
              <a:gd name="connsiteY0" fmla="*/ 282954 h 607500"/>
              <a:gd name="connsiteX1" fmla="*/ 528750 w 585000"/>
              <a:gd name="connsiteY1" fmla="*/ 303879 h 607500"/>
              <a:gd name="connsiteX2" fmla="*/ 303621 w 585000"/>
              <a:gd name="connsiteY2" fmla="*/ 528750 h 607500"/>
              <a:gd name="connsiteX3" fmla="*/ 78750 w 585000"/>
              <a:gd name="connsiteY3" fmla="*/ 303621 h 607500"/>
              <a:gd name="connsiteX4" fmla="*/ 303879 w 585000"/>
              <a:gd name="connsiteY4" fmla="*/ 78750 h 607500"/>
              <a:gd name="connsiteX5" fmla="*/ 395325 w 585000"/>
              <a:gd name="connsiteY5" fmla="*/ 98229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000" h="607500">
                <a:moveTo>
                  <a:pt x="528750" y="282954"/>
                </a:moveTo>
                <a:lnTo>
                  <a:pt x="528750" y="303879"/>
                </a:lnTo>
                <a:cubicBezTo>
                  <a:pt x="528679" y="428143"/>
                  <a:pt x="427885" y="528821"/>
                  <a:pt x="303621" y="528750"/>
                </a:cubicBezTo>
                <a:cubicBezTo>
                  <a:pt x="179357" y="528679"/>
                  <a:pt x="78679" y="427885"/>
                  <a:pt x="78750" y="303621"/>
                </a:cubicBezTo>
                <a:cubicBezTo>
                  <a:pt x="78821" y="179357"/>
                  <a:pt x="179615" y="78679"/>
                  <a:pt x="303879" y="78750"/>
                </a:cubicBezTo>
                <a:cubicBezTo>
                  <a:pt x="335388" y="78768"/>
                  <a:pt x="366543" y="85404"/>
                  <a:pt x="395325" y="98229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8" name="任意多边形: 形状 268"/>
          <p:cNvSpPr/>
          <p:nvPr/>
        </p:nvSpPr>
        <p:spPr>
          <a:xfrm>
            <a:off x="2169749" y="2068051"/>
            <a:ext cx="472500" cy="405000"/>
          </a:xfrm>
          <a:custGeom>
            <a:avLst/>
            <a:gdLst>
              <a:gd name="connsiteX0" fmla="*/ 393750 w 472500"/>
              <a:gd name="connsiteY0" fmla="*/ 78750 h 405000"/>
              <a:gd name="connsiteX1" fmla="*/ 146250 w 472500"/>
              <a:gd name="connsiteY1" fmla="*/ 326250 h 405000"/>
              <a:gd name="connsiteX2" fmla="*/ 78750 w 472500"/>
              <a:gd name="connsiteY2" fmla="*/ 25875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2500" h="405000">
                <a:moveTo>
                  <a:pt x="393750" y="78750"/>
                </a:moveTo>
                <a:lnTo>
                  <a:pt x="146250" y="326250"/>
                </a:lnTo>
                <a:lnTo>
                  <a:pt x="78750" y="25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9" name="任意多边形: 形状 270"/>
          <p:cNvSpPr/>
          <p:nvPr/>
        </p:nvSpPr>
        <p:spPr>
          <a:xfrm>
            <a:off x="909750" y="2338051"/>
            <a:ext cx="495000" cy="292500"/>
          </a:xfrm>
          <a:custGeom>
            <a:avLst/>
            <a:gdLst>
              <a:gd name="connsiteX0" fmla="*/ 416250 w 495000"/>
              <a:gd name="connsiteY0" fmla="*/ 213750 h 292500"/>
              <a:gd name="connsiteX1" fmla="*/ 416250 w 495000"/>
              <a:gd name="connsiteY1" fmla="*/ 168750 h 292500"/>
              <a:gd name="connsiteX2" fmla="*/ 326250 w 495000"/>
              <a:gd name="connsiteY2" fmla="*/ 78750 h 292500"/>
              <a:gd name="connsiteX3" fmla="*/ 168750 w 495000"/>
              <a:gd name="connsiteY3" fmla="*/ 78750 h 292500"/>
              <a:gd name="connsiteX4" fmla="*/ 78750 w 495000"/>
              <a:gd name="connsiteY4" fmla="*/ 168750 h 292500"/>
              <a:gd name="connsiteX5" fmla="*/ 78750 w 495000"/>
              <a:gd name="connsiteY5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000" h="292500">
                <a:moveTo>
                  <a:pt x="416250" y="213750"/>
                </a:moveTo>
                <a:lnTo>
                  <a:pt x="416250" y="168750"/>
                </a:lnTo>
                <a:cubicBezTo>
                  <a:pt x="416250" y="119044"/>
                  <a:pt x="375956" y="78750"/>
                  <a:pt x="326250" y="78750"/>
                </a:cubicBezTo>
                <a:lnTo>
                  <a:pt x="168750" y="78750"/>
                </a:lnTo>
                <a:cubicBezTo>
                  <a:pt x="119044" y="78750"/>
                  <a:pt x="78750" y="119044"/>
                  <a:pt x="78750" y="168750"/>
                </a:cubicBezTo>
                <a:lnTo>
                  <a:pt x="78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0" name="任意多边形: 形状 271"/>
          <p:cNvSpPr/>
          <p:nvPr/>
        </p:nvSpPr>
        <p:spPr>
          <a:xfrm>
            <a:off x="988500" y="2068051"/>
            <a:ext cx="337500" cy="337500"/>
          </a:xfrm>
          <a:custGeom>
            <a:avLst/>
            <a:gdLst>
              <a:gd name="connsiteX0" fmla="*/ 258750 w 337500"/>
              <a:gd name="connsiteY0" fmla="*/ 168750 h 337500"/>
              <a:gd name="connsiteX1" fmla="*/ 168750 w 337500"/>
              <a:gd name="connsiteY1" fmla="*/ 258750 h 337500"/>
              <a:gd name="connsiteX2" fmla="*/ 78750 w 337500"/>
              <a:gd name="connsiteY2" fmla="*/ 168750 h 337500"/>
              <a:gd name="connsiteX3" fmla="*/ 168750 w 337500"/>
              <a:gd name="connsiteY3" fmla="*/ 78750 h 337500"/>
              <a:gd name="connsiteX4" fmla="*/ 258750 w 337500"/>
              <a:gd name="connsiteY4" fmla="*/ 16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00" h="337500">
                <a:moveTo>
                  <a:pt x="258750" y="168750"/>
                </a:moveTo>
                <a:cubicBezTo>
                  <a:pt x="258750" y="218456"/>
                  <a:pt x="218456" y="258750"/>
                  <a:pt x="168750" y="258750"/>
                </a:cubicBezTo>
                <a:cubicBezTo>
                  <a:pt x="119044" y="258750"/>
                  <a:pt x="78750" y="218456"/>
                  <a:pt x="78750" y="168750"/>
                </a:cubicBezTo>
                <a:cubicBezTo>
                  <a:pt x="78750" y="119044"/>
                  <a:pt x="119044" y="78750"/>
                  <a:pt x="168750" y="78750"/>
                </a:cubicBezTo>
                <a:cubicBezTo>
                  <a:pt x="218456" y="78750"/>
                  <a:pt x="258750" y="119044"/>
                  <a:pt x="258750" y="16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1" name="任意多边形: 形状 272"/>
          <p:cNvSpPr/>
          <p:nvPr/>
        </p:nvSpPr>
        <p:spPr>
          <a:xfrm>
            <a:off x="1269750" y="2248051"/>
            <a:ext cx="292500" cy="157500"/>
          </a:xfrm>
          <a:custGeom>
            <a:avLst/>
            <a:gdLst>
              <a:gd name="connsiteX0" fmla="*/ 213750 w 292500"/>
              <a:gd name="connsiteY0" fmla="*/ 78750 h 157500"/>
              <a:gd name="connsiteX1" fmla="*/ 78750 w 29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157500">
                <a:moveTo>
                  <a:pt x="213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2" name="图形 190"/>
          <p:cNvSpPr/>
          <p:nvPr/>
        </p:nvSpPr>
        <p:spPr>
          <a:xfrm>
            <a:off x="10652250" y="965551"/>
            <a:ext cx="585000" cy="607500"/>
          </a:xfrm>
          <a:custGeom>
            <a:avLst/>
            <a:gdLst>
              <a:gd name="connsiteX0" fmla="*/ 348750 w 585000"/>
              <a:gd name="connsiteY0" fmla="*/ 236250 h 607500"/>
              <a:gd name="connsiteX1" fmla="*/ 348750 w 585000"/>
              <a:gd name="connsiteY1" fmla="*/ 146250 h 607500"/>
              <a:gd name="connsiteX2" fmla="*/ 281250 w 585000"/>
              <a:gd name="connsiteY2" fmla="*/ 78750 h 607500"/>
              <a:gd name="connsiteX3" fmla="*/ 191250 w 585000"/>
              <a:gd name="connsiteY3" fmla="*/ 281250 h 607500"/>
              <a:gd name="connsiteX4" fmla="*/ 191250 w 585000"/>
              <a:gd name="connsiteY4" fmla="*/ 528750 h 607500"/>
              <a:gd name="connsiteX5" fmla="*/ 445050 w 585000"/>
              <a:gd name="connsiteY5" fmla="*/ 528750 h 607500"/>
              <a:gd name="connsiteX6" fmla="*/ 490050 w 585000"/>
              <a:gd name="connsiteY6" fmla="*/ 490500 h 607500"/>
              <a:gd name="connsiteX7" fmla="*/ 521100 w 585000"/>
              <a:gd name="connsiteY7" fmla="*/ 288000 h 607500"/>
              <a:gd name="connsiteX8" fmla="*/ 483362 w 585000"/>
              <a:gd name="connsiteY8" fmla="*/ 236757 h 607500"/>
              <a:gd name="connsiteX9" fmla="*/ 476100 w 585000"/>
              <a:gd name="connsiteY9" fmla="*/ 236250 h 607500"/>
              <a:gd name="connsiteX10" fmla="*/ 191250 w 585000"/>
              <a:gd name="connsiteY10" fmla="*/ 528750 h 607500"/>
              <a:gd name="connsiteX11" fmla="*/ 123750 w 585000"/>
              <a:gd name="connsiteY11" fmla="*/ 528750 h 607500"/>
              <a:gd name="connsiteX12" fmla="*/ 78750 w 585000"/>
              <a:gd name="connsiteY12" fmla="*/ 483750 h 607500"/>
              <a:gd name="connsiteX13" fmla="*/ 78750 w 585000"/>
              <a:gd name="connsiteY13" fmla="*/ 326250 h 607500"/>
              <a:gd name="connsiteX14" fmla="*/ 123750 w 585000"/>
              <a:gd name="connsiteY14" fmla="*/ 281250 h 607500"/>
              <a:gd name="connsiteX15" fmla="*/ 191250 w 585000"/>
              <a:gd name="connsiteY15" fmla="*/ 2812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000" h="607500">
                <a:moveTo>
                  <a:pt x="348750" y="236250"/>
                </a:moveTo>
                <a:lnTo>
                  <a:pt x="348750" y="146250"/>
                </a:lnTo>
                <a:cubicBezTo>
                  <a:pt x="348750" y="108971"/>
                  <a:pt x="318529" y="78750"/>
                  <a:pt x="281250" y="78750"/>
                </a:cubicBezTo>
                <a:lnTo>
                  <a:pt x="191250" y="281250"/>
                </a:lnTo>
                <a:lnTo>
                  <a:pt x="191250" y="528750"/>
                </a:lnTo>
                <a:lnTo>
                  <a:pt x="445050" y="528750"/>
                </a:lnTo>
                <a:cubicBezTo>
                  <a:pt x="467489" y="529004"/>
                  <a:pt x="486685" y="512687"/>
                  <a:pt x="490050" y="490500"/>
                </a:cubicBezTo>
                <a:lnTo>
                  <a:pt x="521100" y="288000"/>
                </a:lnTo>
                <a:cubicBezTo>
                  <a:pt x="524830" y="263429"/>
                  <a:pt x="507934" y="240486"/>
                  <a:pt x="483362" y="236757"/>
                </a:cubicBezTo>
                <a:cubicBezTo>
                  <a:pt x="480959" y="236392"/>
                  <a:pt x="478531" y="236222"/>
                  <a:pt x="476100" y="236250"/>
                </a:cubicBezTo>
                <a:close/>
                <a:moveTo>
                  <a:pt x="191250" y="528750"/>
                </a:moveTo>
                <a:lnTo>
                  <a:pt x="123750" y="528750"/>
                </a:lnTo>
                <a:cubicBezTo>
                  <a:pt x="98897" y="528750"/>
                  <a:pt x="78750" y="508603"/>
                  <a:pt x="78750" y="483750"/>
                </a:cubicBezTo>
                <a:lnTo>
                  <a:pt x="78750" y="326250"/>
                </a:lnTo>
                <a:cubicBezTo>
                  <a:pt x="78750" y="301397"/>
                  <a:pt x="98897" y="281250"/>
                  <a:pt x="123750" y="281250"/>
                </a:cubicBezTo>
                <a:lnTo>
                  <a:pt x="191250" y="2812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3" name="任意多边形: 形状 275"/>
          <p:cNvSpPr/>
          <p:nvPr/>
        </p:nvSpPr>
        <p:spPr>
          <a:xfrm>
            <a:off x="8582248" y="1078051"/>
            <a:ext cx="270000" cy="382500"/>
          </a:xfrm>
          <a:custGeom>
            <a:avLst/>
            <a:gdLst>
              <a:gd name="connsiteX0" fmla="*/ 191250 w 270000"/>
              <a:gd name="connsiteY0" fmla="*/ 303750 h 382500"/>
              <a:gd name="connsiteX1" fmla="*/ 78750 w 270000"/>
              <a:gd name="connsiteY1" fmla="*/ 191250 h 382500"/>
              <a:gd name="connsiteX2" fmla="*/ 191250 w 270000"/>
              <a:gd name="connsiteY2" fmla="*/ 78750 h 38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00" h="382500">
                <a:moveTo>
                  <a:pt x="191250" y="303750"/>
                </a:moveTo>
                <a:lnTo>
                  <a:pt x="78750" y="191250"/>
                </a:lnTo>
                <a:lnTo>
                  <a:pt x="1912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" name="任意多边形: 形状 276"/>
          <p:cNvSpPr/>
          <p:nvPr/>
        </p:nvSpPr>
        <p:spPr>
          <a:xfrm>
            <a:off x="8739748" y="1078051"/>
            <a:ext cx="270000" cy="382500"/>
          </a:xfrm>
          <a:custGeom>
            <a:avLst/>
            <a:gdLst>
              <a:gd name="connsiteX0" fmla="*/ 191250 w 270000"/>
              <a:gd name="connsiteY0" fmla="*/ 303750 h 382500"/>
              <a:gd name="connsiteX1" fmla="*/ 78750 w 270000"/>
              <a:gd name="connsiteY1" fmla="*/ 191250 h 382500"/>
              <a:gd name="connsiteX2" fmla="*/ 191250 w 270000"/>
              <a:gd name="connsiteY2" fmla="*/ 78750 h 38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00" h="382500">
                <a:moveTo>
                  <a:pt x="191250" y="303750"/>
                </a:moveTo>
                <a:lnTo>
                  <a:pt x="78750" y="191250"/>
                </a:lnTo>
                <a:lnTo>
                  <a:pt x="1912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5" name="任意多边形: 形状 278"/>
          <p:cNvSpPr/>
          <p:nvPr/>
        </p:nvSpPr>
        <p:spPr>
          <a:xfrm>
            <a:off x="7389751" y="1055551"/>
            <a:ext cx="562500" cy="427500"/>
          </a:xfrm>
          <a:custGeom>
            <a:avLst/>
            <a:gdLst>
              <a:gd name="connsiteX0" fmla="*/ 168750 w 562500"/>
              <a:gd name="connsiteY0" fmla="*/ 348750 h 427500"/>
              <a:gd name="connsiteX1" fmla="*/ 123750 w 562500"/>
              <a:gd name="connsiteY1" fmla="*/ 348750 h 427500"/>
              <a:gd name="connsiteX2" fmla="*/ 78750 w 562500"/>
              <a:gd name="connsiteY2" fmla="*/ 303750 h 427500"/>
              <a:gd name="connsiteX3" fmla="*/ 78750 w 562500"/>
              <a:gd name="connsiteY3" fmla="*/ 123750 h 427500"/>
              <a:gd name="connsiteX4" fmla="*/ 123750 w 562500"/>
              <a:gd name="connsiteY4" fmla="*/ 78750 h 427500"/>
              <a:gd name="connsiteX5" fmla="*/ 195525 w 562500"/>
              <a:gd name="connsiteY5" fmla="*/ 78750 h 427500"/>
              <a:gd name="connsiteX6" fmla="*/ 393750 w 562500"/>
              <a:gd name="connsiteY6" fmla="*/ 78750 h 427500"/>
              <a:gd name="connsiteX7" fmla="*/ 438750 w 562500"/>
              <a:gd name="connsiteY7" fmla="*/ 78750 h 427500"/>
              <a:gd name="connsiteX8" fmla="*/ 483750 w 562500"/>
              <a:gd name="connsiteY8" fmla="*/ 123750 h 427500"/>
              <a:gd name="connsiteX9" fmla="*/ 483750 w 562500"/>
              <a:gd name="connsiteY9" fmla="*/ 303750 h 427500"/>
              <a:gd name="connsiteX10" fmla="*/ 438750 w 562500"/>
              <a:gd name="connsiteY10" fmla="*/ 348750 h 427500"/>
              <a:gd name="connsiteX11" fmla="*/ 366975 w 562500"/>
              <a:gd name="connsiteY11" fmla="*/ 348750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500" h="427500">
                <a:moveTo>
                  <a:pt x="168750" y="348750"/>
                </a:moveTo>
                <a:lnTo>
                  <a:pt x="123750" y="348750"/>
                </a:lnTo>
                <a:cubicBezTo>
                  <a:pt x="98897" y="348750"/>
                  <a:pt x="78750" y="328603"/>
                  <a:pt x="78750" y="303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lnTo>
                  <a:pt x="195525" y="78750"/>
                </a:lnTo>
                <a:moveTo>
                  <a:pt x="393750" y="78750"/>
                </a:moveTo>
                <a:lnTo>
                  <a:pt x="438750" y="78750"/>
                </a:lnTo>
                <a:cubicBezTo>
                  <a:pt x="463603" y="78750"/>
                  <a:pt x="483750" y="98897"/>
                  <a:pt x="483750" y="123750"/>
                </a:cubicBezTo>
                <a:lnTo>
                  <a:pt x="483750" y="303750"/>
                </a:lnTo>
                <a:cubicBezTo>
                  <a:pt x="483750" y="328603"/>
                  <a:pt x="463603" y="348750"/>
                  <a:pt x="438750" y="348750"/>
                </a:cubicBezTo>
                <a:lnTo>
                  <a:pt x="366975" y="34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6" name="任意多边形: 形状 279"/>
          <p:cNvSpPr/>
          <p:nvPr/>
        </p:nvSpPr>
        <p:spPr>
          <a:xfrm>
            <a:off x="7884751" y="1168051"/>
            <a:ext cx="157500" cy="202500"/>
          </a:xfrm>
          <a:custGeom>
            <a:avLst/>
            <a:gdLst>
              <a:gd name="connsiteX0" fmla="*/ 78750 w 157500"/>
              <a:gd name="connsiteY0" fmla="*/ 123750 h 202500"/>
              <a:gd name="connsiteX1" fmla="*/ 78750 w 157500"/>
              <a:gd name="connsiteY1" fmla="*/ 78750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02500">
                <a:moveTo>
                  <a:pt x="78750" y="123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7" name="任意多边形: 形状 280"/>
          <p:cNvSpPr/>
          <p:nvPr/>
        </p:nvSpPr>
        <p:spPr>
          <a:xfrm>
            <a:off x="7524751" y="1055551"/>
            <a:ext cx="292500" cy="427500"/>
          </a:xfrm>
          <a:custGeom>
            <a:avLst/>
            <a:gdLst>
              <a:gd name="connsiteX0" fmla="*/ 168750 w 292500"/>
              <a:gd name="connsiteY0" fmla="*/ 78750 h 427500"/>
              <a:gd name="connsiteX1" fmla="*/ 78750 w 292500"/>
              <a:gd name="connsiteY1" fmla="*/ 213750 h 427500"/>
              <a:gd name="connsiteX2" fmla="*/ 213750 w 292500"/>
              <a:gd name="connsiteY2" fmla="*/ 213750 h 427500"/>
              <a:gd name="connsiteX3" fmla="*/ 123750 w 292500"/>
              <a:gd name="connsiteY3" fmla="*/ 348750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500" h="427500">
                <a:moveTo>
                  <a:pt x="168750" y="78750"/>
                </a:moveTo>
                <a:lnTo>
                  <a:pt x="78750" y="213750"/>
                </a:lnTo>
                <a:lnTo>
                  <a:pt x="213750" y="213750"/>
                </a:lnTo>
                <a:lnTo>
                  <a:pt x="123750" y="34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任意多边形: 形状 282"/>
          <p:cNvSpPr/>
          <p:nvPr/>
        </p:nvSpPr>
        <p:spPr>
          <a:xfrm>
            <a:off x="10989750" y="3170551"/>
            <a:ext cx="292500" cy="292500"/>
          </a:xfrm>
          <a:custGeom>
            <a:avLst/>
            <a:gdLst>
              <a:gd name="connsiteX0" fmla="*/ 213750 w 292500"/>
              <a:gd name="connsiteY0" fmla="*/ 78750 h 292500"/>
              <a:gd name="connsiteX1" fmla="*/ 213750 w 292500"/>
              <a:gd name="connsiteY1" fmla="*/ 213750 h 292500"/>
              <a:gd name="connsiteX2" fmla="*/ 78750 w 292500"/>
              <a:gd name="connsiteY2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500" h="292500">
                <a:moveTo>
                  <a:pt x="213750" y="78750"/>
                </a:moveTo>
                <a:lnTo>
                  <a:pt x="213750" y="213750"/>
                </a:lnTo>
                <a:lnTo>
                  <a:pt x="78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任意多边形: 形状 283"/>
          <p:cNvSpPr/>
          <p:nvPr/>
        </p:nvSpPr>
        <p:spPr>
          <a:xfrm>
            <a:off x="10674785" y="3148040"/>
            <a:ext cx="585000" cy="562500"/>
          </a:xfrm>
          <a:custGeom>
            <a:avLst/>
            <a:gdLst>
              <a:gd name="connsiteX0" fmla="*/ 472240 w 585000"/>
              <a:gd name="connsiteY0" fmla="*/ 348761 h 562500"/>
              <a:gd name="connsiteX1" fmla="*/ 213849 w 585000"/>
              <a:gd name="connsiteY1" fmla="*/ 472240 h 562500"/>
              <a:gd name="connsiteX2" fmla="*/ 90371 w 585000"/>
              <a:gd name="connsiteY2" fmla="*/ 213849 h 562500"/>
              <a:gd name="connsiteX3" fmla="*/ 348761 w 585000"/>
              <a:gd name="connsiteY3" fmla="*/ 90371 h 562500"/>
              <a:gd name="connsiteX4" fmla="*/ 424540 w 585000"/>
              <a:gd name="connsiteY4" fmla="*/ 138161 h 562500"/>
              <a:gd name="connsiteX5" fmla="*/ 528715 w 585000"/>
              <a:gd name="connsiteY5" fmla="*/ 236261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000" h="562500">
                <a:moveTo>
                  <a:pt x="472240" y="348761"/>
                </a:moveTo>
                <a:cubicBezTo>
                  <a:pt x="434985" y="454211"/>
                  <a:pt x="319299" y="509495"/>
                  <a:pt x="213849" y="472240"/>
                </a:cubicBezTo>
                <a:cubicBezTo>
                  <a:pt x="108399" y="434985"/>
                  <a:pt x="53116" y="319299"/>
                  <a:pt x="90371" y="213849"/>
                </a:cubicBezTo>
                <a:cubicBezTo>
                  <a:pt x="127626" y="108399"/>
                  <a:pt x="243311" y="53116"/>
                  <a:pt x="348761" y="90371"/>
                </a:cubicBezTo>
                <a:cubicBezTo>
                  <a:pt x="377272" y="100444"/>
                  <a:pt x="403165" y="116773"/>
                  <a:pt x="424540" y="138161"/>
                </a:cubicBezTo>
                <a:lnTo>
                  <a:pt x="528715" y="23626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0" name="任意多边形: 形状 285"/>
          <p:cNvSpPr/>
          <p:nvPr/>
        </p:nvSpPr>
        <p:spPr>
          <a:xfrm>
            <a:off x="5274749" y="2225551"/>
            <a:ext cx="562500" cy="157500"/>
          </a:xfrm>
          <a:custGeom>
            <a:avLst/>
            <a:gdLst>
              <a:gd name="connsiteX0" fmla="*/ 483750 w 562500"/>
              <a:gd name="connsiteY0" fmla="*/ 78750 h 157500"/>
              <a:gd name="connsiteX1" fmla="*/ 78750 w 56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2500" h="157500">
                <a:moveTo>
                  <a:pt x="483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1" name="任意多边形: 形状 286"/>
          <p:cNvSpPr/>
          <p:nvPr/>
        </p:nvSpPr>
        <p:spPr>
          <a:xfrm>
            <a:off x="5274749" y="2135551"/>
            <a:ext cx="562500" cy="157500"/>
          </a:xfrm>
          <a:custGeom>
            <a:avLst/>
            <a:gdLst>
              <a:gd name="connsiteX0" fmla="*/ 483750 w 562500"/>
              <a:gd name="connsiteY0" fmla="*/ 78750 h 157500"/>
              <a:gd name="connsiteX1" fmla="*/ 78750 w 56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2500" h="157500">
                <a:moveTo>
                  <a:pt x="483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2" name="任意多边形: 形状 287"/>
          <p:cNvSpPr/>
          <p:nvPr/>
        </p:nvSpPr>
        <p:spPr>
          <a:xfrm>
            <a:off x="5274749" y="2315551"/>
            <a:ext cx="562500" cy="157500"/>
          </a:xfrm>
          <a:custGeom>
            <a:avLst/>
            <a:gdLst>
              <a:gd name="connsiteX0" fmla="*/ 483750 w 562500"/>
              <a:gd name="connsiteY0" fmla="*/ 78750 h 157500"/>
              <a:gd name="connsiteX1" fmla="*/ 78750 w 56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2500" h="157500">
                <a:moveTo>
                  <a:pt x="483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3" name="任意多边形: 形状 288"/>
          <p:cNvSpPr/>
          <p:nvPr/>
        </p:nvSpPr>
        <p:spPr>
          <a:xfrm>
            <a:off x="5274749" y="2405551"/>
            <a:ext cx="562500" cy="157500"/>
          </a:xfrm>
          <a:custGeom>
            <a:avLst/>
            <a:gdLst>
              <a:gd name="connsiteX0" fmla="*/ 483750 w 562500"/>
              <a:gd name="connsiteY0" fmla="*/ 78750 h 157500"/>
              <a:gd name="connsiteX1" fmla="*/ 78750 w 56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2500" h="157500">
                <a:moveTo>
                  <a:pt x="483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84" name="组合 183"/>
          <p:cNvGrpSpPr/>
          <p:nvPr/>
        </p:nvGrpSpPr>
        <p:grpSpPr>
          <a:xfrm>
            <a:off x="6354750" y="2045551"/>
            <a:ext cx="562500" cy="607500"/>
            <a:chOff x="6354750" y="2045250"/>
            <a:chExt cx="562500" cy="607500"/>
          </a:xfrm>
        </p:grpSpPr>
        <p:sp>
          <p:nvSpPr>
            <p:cNvPr id="279" name="任意多边形: 形状 290"/>
            <p:cNvSpPr/>
            <p:nvPr/>
          </p:nvSpPr>
          <p:spPr>
            <a:xfrm>
              <a:off x="6624750" y="2045250"/>
              <a:ext cx="292500" cy="292500"/>
            </a:xfrm>
            <a:custGeom>
              <a:avLst/>
              <a:gdLst>
                <a:gd name="connsiteX0" fmla="*/ 213750 w 292500"/>
                <a:gd name="connsiteY0" fmla="*/ 146250 h 292500"/>
                <a:gd name="connsiteX1" fmla="*/ 146250 w 292500"/>
                <a:gd name="connsiteY1" fmla="*/ 213750 h 292500"/>
                <a:gd name="connsiteX2" fmla="*/ 78750 w 292500"/>
                <a:gd name="connsiteY2" fmla="*/ 146250 h 292500"/>
                <a:gd name="connsiteX3" fmla="*/ 146250 w 292500"/>
                <a:gd name="connsiteY3" fmla="*/ 78750 h 292500"/>
                <a:gd name="connsiteX4" fmla="*/ 213750 w 292500"/>
                <a:gd name="connsiteY4" fmla="*/ 146250 h 29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0" h="292500">
                  <a:moveTo>
                    <a:pt x="213750" y="146250"/>
                  </a:moveTo>
                  <a:cubicBezTo>
                    <a:pt x="213750" y="183529"/>
                    <a:pt x="183529" y="213750"/>
                    <a:pt x="146250" y="213750"/>
                  </a:cubicBezTo>
                  <a:cubicBezTo>
                    <a:pt x="108971" y="213750"/>
                    <a:pt x="78750" y="183529"/>
                    <a:pt x="78750" y="146250"/>
                  </a:cubicBezTo>
                  <a:cubicBezTo>
                    <a:pt x="78750" y="108971"/>
                    <a:pt x="108971" y="78750"/>
                    <a:pt x="146250" y="78750"/>
                  </a:cubicBezTo>
                  <a:cubicBezTo>
                    <a:pt x="183529" y="78750"/>
                    <a:pt x="213750" y="108971"/>
                    <a:pt x="213750" y="1462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任意多边形: 形状 291"/>
            <p:cNvSpPr/>
            <p:nvPr/>
          </p:nvSpPr>
          <p:spPr>
            <a:xfrm>
              <a:off x="6354750" y="2202750"/>
              <a:ext cx="292500" cy="292500"/>
            </a:xfrm>
            <a:custGeom>
              <a:avLst/>
              <a:gdLst>
                <a:gd name="connsiteX0" fmla="*/ 213750 w 292500"/>
                <a:gd name="connsiteY0" fmla="*/ 146250 h 292500"/>
                <a:gd name="connsiteX1" fmla="*/ 146250 w 292500"/>
                <a:gd name="connsiteY1" fmla="*/ 213750 h 292500"/>
                <a:gd name="connsiteX2" fmla="*/ 78750 w 292500"/>
                <a:gd name="connsiteY2" fmla="*/ 146250 h 292500"/>
                <a:gd name="connsiteX3" fmla="*/ 146250 w 292500"/>
                <a:gd name="connsiteY3" fmla="*/ 78750 h 292500"/>
                <a:gd name="connsiteX4" fmla="*/ 213750 w 292500"/>
                <a:gd name="connsiteY4" fmla="*/ 146250 h 29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0" h="292500">
                  <a:moveTo>
                    <a:pt x="213750" y="146250"/>
                  </a:moveTo>
                  <a:cubicBezTo>
                    <a:pt x="213750" y="183529"/>
                    <a:pt x="183529" y="213750"/>
                    <a:pt x="146250" y="213750"/>
                  </a:cubicBezTo>
                  <a:cubicBezTo>
                    <a:pt x="108971" y="213750"/>
                    <a:pt x="78750" y="183529"/>
                    <a:pt x="78750" y="146250"/>
                  </a:cubicBezTo>
                  <a:cubicBezTo>
                    <a:pt x="78750" y="108971"/>
                    <a:pt x="108971" y="78750"/>
                    <a:pt x="146250" y="78750"/>
                  </a:cubicBezTo>
                  <a:cubicBezTo>
                    <a:pt x="183529" y="78750"/>
                    <a:pt x="213750" y="108971"/>
                    <a:pt x="213750" y="1462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任意多边形: 形状 292"/>
            <p:cNvSpPr/>
            <p:nvPr/>
          </p:nvSpPr>
          <p:spPr>
            <a:xfrm>
              <a:off x="6624750" y="2360250"/>
              <a:ext cx="292500" cy="292500"/>
            </a:xfrm>
            <a:custGeom>
              <a:avLst/>
              <a:gdLst>
                <a:gd name="connsiteX0" fmla="*/ 213750 w 292500"/>
                <a:gd name="connsiteY0" fmla="*/ 146250 h 292500"/>
                <a:gd name="connsiteX1" fmla="*/ 146250 w 292500"/>
                <a:gd name="connsiteY1" fmla="*/ 213750 h 292500"/>
                <a:gd name="connsiteX2" fmla="*/ 78750 w 292500"/>
                <a:gd name="connsiteY2" fmla="*/ 146250 h 292500"/>
                <a:gd name="connsiteX3" fmla="*/ 146250 w 292500"/>
                <a:gd name="connsiteY3" fmla="*/ 78750 h 292500"/>
                <a:gd name="connsiteX4" fmla="*/ 213750 w 292500"/>
                <a:gd name="connsiteY4" fmla="*/ 146250 h 29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00" h="292500">
                  <a:moveTo>
                    <a:pt x="213750" y="146250"/>
                  </a:moveTo>
                  <a:cubicBezTo>
                    <a:pt x="213750" y="183529"/>
                    <a:pt x="183529" y="213750"/>
                    <a:pt x="146250" y="213750"/>
                  </a:cubicBezTo>
                  <a:cubicBezTo>
                    <a:pt x="108971" y="213750"/>
                    <a:pt x="78750" y="183529"/>
                    <a:pt x="78750" y="146250"/>
                  </a:cubicBezTo>
                  <a:cubicBezTo>
                    <a:pt x="78750" y="108971"/>
                    <a:pt x="108971" y="78750"/>
                    <a:pt x="146250" y="78750"/>
                  </a:cubicBezTo>
                  <a:cubicBezTo>
                    <a:pt x="183529" y="78750"/>
                    <a:pt x="213750" y="108971"/>
                    <a:pt x="213750" y="1462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任意多边形: 形状 293"/>
            <p:cNvSpPr/>
            <p:nvPr/>
          </p:nvSpPr>
          <p:spPr>
            <a:xfrm>
              <a:off x="6480525" y="2304225"/>
              <a:ext cx="292500" cy="225000"/>
            </a:xfrm>
            <a:custGeom>
              <a:avLst/>
              <a:gdLst>
                <a:gd name="connsiteX0" fmla="*/ 78750 w 292500"/>
                <a:gd name="connsiteY0" fmla="*/ 78750 h 225000"/>
                <a:gd name="connsiteX1" fmla="*/ 232425 w 292500"/>
                <a:gd name="connsiteY1" fmla="*/ 1683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500" h="225000">
                  <a:moveTo>
                    <a:pt x="78750" y="78750"/>
                  </a:moveTo>
                  <a:lnTo>
                    <a:pt x="232425" y="16830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任意多边形: 形状 294"/>
            <p:cNvSpPr/>
            <p:nvPr/>
          </p:nvSpPr>
          <p:spPr>
            <a:xfrm>
              <a:off x="6480525" y="2146725"/>
              <a:ext cx="292500" cy="225000"/>
            </a:xfrm>
            <a:custGeom>
              <a:avLst/>
              <a:gdLst>
                <a:gd name="connsiteX0" fmla="*/ 232200 w 292500"/>
                <a:gd name="connsiteY0" fmla="*/ 78750 h 225000"/>
                <a:gd name="connsiteX1" fmla="*/ 78750 w 292500"/>
                <a:gd name="connsiteY1" fmla="*/ 16830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500" h="225000">
                  <a:moveTo>
                    <a:pt x="232200" y="78750"/>
                  </a:moveTo>
                  <a:lnTo>
                    <a:pt x="78750" y="16830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5" name="图形 196"/>
          <p:cNvSpPr/>
          <p:nvPr/>
        </p:nvSpPr>
        <p:spPr>
          <a:xfrm>
            <a:off x="7434749" y="2068051"/>
            <a:ext cx="562500" cy="562500"/>
          </a:xfrm>
          <a:custGeom>
            <a:avLst/>
            <a:gdLst>
              <a:gd name="connsiteX0" fmla="*/ 483750 w 562500"/>
              <a:gd name="connsiteY0" fmla="*/ 348750 h 562500"/>
              <a:gd name="connsiteX1" fmla="*/ 438750 w 562500"/>
              <a:gd name="connsiteY1" fmla="*/ 393750 h 562500"/>
              <a:gd name="connsiteX2" fmla="*/ 168750 w 562500"/>
              <a:gd name="connsiteY2" fmla="*/ 393750 h 562500"/>
              <a:gd name="connsiteX3" fmla="*/ 78750 w 562500"/>
              <a:gd name="connsiteY3" fmla="*/ 483750 h 562500"/>
              <a:gd name="connsiteX4" fmla="*/ 78750 w 562500"/>
              <a:gd name="connsiteY4" fmla="*/ 123750 h 562500"/>
              <a:gd name="connsiteX5" fmla="*/ 123750 w 562500"/>
              <a:gd name="connsiteY5" fmla="*/ 78750 h 562500"/>
              <a:gd name="connsiteX6" fmla="*/ 438750 w 562500"/>
              <a:gd name="connsiteY6" fmla="*/ 78750 h 562500"/>
              <a:gd name="connsiteX7" fmla="*/ 483750 w 562500"/>
              <a:gd name="connsiteY7" fmla="*/ 123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562500">
                <a:moveTo>
                  <a:pt x="483750" y="348750"/>
                </a:moveTo>
                <a:cubicBezTo>
                  <a:pt x="483750" y="373603"/>
                  <a:pt x="463603" y="393750"/>
                  <a:pt x="438750" y="393750"/>
                </a:cubicBezTo>
                <a:lnTo>
                  <a:pt x="168750" y="393750"/>
                </a:lnTo>
                <a:lnTo>
                  <a:pt x="78750" y="483750"/>
                </a:ln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lnTo>
                  <a:pt x="438750" y="78750"/>
                </a:lnTo>
                <a:cubicBezTo>
                  <a:pt x="463603" y="78750"/>
                  <a:pt x="483750" y="98897"/>
                  <a:pt x="483750" y="12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6" name="任意多边形: 形状 297"/>
          <p:cNvSpPr/>
          <p:nvPr/>
        </p:nvSpPr>
        <p:spPr>
          <a:xfrm>
            <a:off x="8672248" y="2225551"/>
            <a:ext cx="247500" cy="247500"/>
          </a:xfrm>
          <a:custGeom>
            <a:avLst/>
            <a:gdLst>
              <a:gd name="connsiteX0" fmla="*/ 168750 w 247500"/>
              <a:gd name="connsiteY0" fmla="*/ 123750 h 247500"/>
              <a:gd name="connsiteX1" fmla="*/ 123750 w 247500"/>
              <a:gd name="connsiteY1" fmla="*/ 168750 h 247500"/>
              <a:gd name="connsiteX2" fmla="*/ 78750 w 247500"/>
              <a:gd name="connsiteY2" fmla="*/ 123750 h 247500"/>
              <a:gd name="connsiteX3" fmla="*/ 123750 w 247500"/>
              <a:gd name="connsiteY3" fmla="*/ 78750 h 247500"/>
              <a:gd name="connsiteX4" fmla="*/ 168750 w 247500"/>
              <a:gd name="connsiteY4" fmla="*/ 123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500" h="247500">
                <a:moveTo>
                  <a:pt x="168750" y="123750"/>
                </a:moveTo>
                <a:cubicBezTo>
                  <a:pt x="168750" y="148603"/>
                  <a:pt x="148603" y="168750"/>
                  <a:pt x="123750" y="168750"/>
                </a:cubicBezTo>
                <a:cubicBezTo>
                  <a:pt x="98897" y="168750"/>
                  <a:pt x="78750" y="148603"/>
                  <a:pt x="78750" y="123750"/>
                </a:cubicBezTo>
                <a:cubicBezTo>
                  <a:pt x="78750" y="98897"/>
                  <a:pt x="98897" y="78750"/>
                  <a:pt x="123750" y="78750"/>
                </a:cubicBezTo>
                <a:cubicBezTo>
                  <a:pt x="148603" y="78750"/>
                  <a:pt x="168750" y="98897"/>
                  <a:pt x="168750" y="12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7" name="任意多边形: 形状 298"/>
          <p:cNvSpPr/>
          <p:nvPr/>
        </p:nvSpPr>
        <p:spPr>
          <a:xfrm>
            <a:off x="8672248" y="2045551"/>
            <a:ext cx="247500" cy="247500"/>
          </a:xfrm>
          <a:custGeom>
            <a:avLst/>
            <a:gdLst>
              <a:gd name="connsiteX0" fmla="*/ 168750 w 247500"/>
              <a:gd name="connsiteY0" fmla="*/ 123750 h 247500"/>
              <a:gd name="connsiteX1" fmla="*/ 123750 w 247500"/>
              <a:gd name="connsiteY1" fmla="*/ 168750 h 247500"/>
              <a:gd name="connsiteX2" fmla="*/ 78750 w 247500"/>
              <a:gd name="connsiteY2" fmla="*/ 123750 h 247500"/>
              <a:gd name="connsiteX3" fmla="*/ 123750 w 247500"/>
              <a:gd name="connsiteY3" fmla="*/ 78750 h 247500"/>
              <a:gd name="connsiteX4" fmla="*/ 168750 w 247500"/>
              <a:gd name="connsiteY4" fmla="*/ 123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500" h="247500">
                <a:moveTo>
                  <a:pt x="168750" y="123750"/>
                </a:moveTo>
                <a:cubicBezTo>
                  <a:pt x="168750" y="148603"/>
                  <a:pt x="148603" y="168750"/>
                  <a:pt x="123750" y="168750"/>
                </a:cubicBezTo>
                <a:cubicBezTo>
                  <a:pt x="98897" y="168750"/>
                  <a:pt x="78750" y="148603"/>
                  <a:pt x="78750" y="123750"/>
                </a:cubicBezTo>
                <a:cubicBezTo>
                  <a:pt x="78750" y="98897"/>
                  <a:pt x="98897" y="78750"/>
                  <a:pt x="123750" y="78750"/>
                </a:cubicBezTo>
                <a:cubicBezTo>
                  <a:pt x="148603" y="78750"/>
                  <a:pt x="168750" y="98897"/>
                  <a:pt x="168750" y="12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8" name="任意多边形: 形状 299"/>
          <p:cNvSpPr/>
          <p:nvPr/>
        </p:nvSpPr>
        <p:spPr>
          <a:xfrm>
            <a:off x="8672248" y="2405551"/>
            <a:ext cx="247500" cy="247500"/>
          </a:xfrm>
          <a:custGeom>
            <a:avLst/>
            <a:gdLst>
              <a:gd name="connsiteX0" fmla="*/ 168750 w 247500"/>
              <a:gd name="connsiteY0" fmla="*/ 123750 h 247500"/>
              <a:gd name="connsiteX1" fmla="*/ 123750 w 247500"/>
              <a:gd name="connsiteY1" fmla="*/ 168750 h 247500"/>
              <a:gd name="connsiteX2" fmla="*/ 78750 w 247500"/>
              <a:gd name="connsiteY2" fmla="*/ 123750 h 247500"/>
              <a:gd name="connsiteX3" fmla="*/ 123750 w 247500"/>
              <a:gd name="connsiteY3" fmla="*/ 78750 h 247500"/>
              <a:gd name="connsiteX4" fmla="*/ 168750 w 247500"/>
              <a:gd name="connsiteY4" fmla="*/ 123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500" h="247500">
                <a:moveTo>
                  <a:pt x="168750" y="123750"/>
                </a:moveTo>
                <a:cubicBezTo>
                  <a:pt x="168750" y="148603"/>
                  <a:pt x="148603" y="168750"/>
                  <a:pt x="123750" y="168750"/>
                </a:cubicBezTo>
                <a:cubicBezTo>
                  <a:pt x="98897" y="168750"/>
                  <a:pt x="78750" y="148603"/>
                  <a:pt x="78750" y="123750"/>
                </a:cubicBezTo>
                <a:cubicBezTo>
                  <a:pt x="78750" y="98897"/>
                  <a:pt x="98897" y="78750"/>
                  <a:pt x="123750" y="78750"/>
                </a:cubicBezTo>
                <a:cubicBezTo>
                  <a:pt x="148603" y="78750"/>
                  <a:pt x="168750" y="98897"/>
                  <a:pt x="168750" y="12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9" name="任意多边形: 形状 301"/>
          <p:cNvSpPr/>
          <p:nvPr/>
        </p:nvSpPr>
        <p:spPr>
          <a:xfrm>
            <a:off x="9594636" y="2149951"/>
            <a:ext cx="562500" cy="495000"/>
          </a:xfrm>
          <a:custGeom>
            <a:avLst/>
            <a:gdLst>
              <a:gd name="connsiteX0" fmla="*/ 424463 w 562500"/>
              <a:gd name="connsiteY0" fmla="*/ 78750 h 495000"/>
              <a:gd name="connsiteX1" fmla="*/ 424416 w 562500"/>
              <a:gd name="connsiteY1" fmla="*/ 365128 h 495000"/>
              <a:gd name="connsiteX2" fmla="*/ 138038 w 562500"/>
              <a:gd name="connsiteY2" fmla="*/ 365082 h 495000"/>
              <a:gd name="connsiteX3" fmla="*/ 138038 w 562500"/>
              <a:gd name="connsiteY3" fmla="*/ 78750 h 49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500" h="495000">
                <a:moveTo>
                  <a:pt x="424463" y="78750"/>
                </a:moveTo>
                <a:cubicBezTo>
                  <a:pt x="503531" y="157844"/>
                  <a:pt x="503510" y="286060"/>
                  <a:pt x="424416" y="365128"/>
                </a:cubicBezTo>
                <a:cubicBezTo>
                  <a:pt x="345322" y="444197"/>
                  <a:pt x="217106" y="444176"/>
                  <a:pt x="138038" y="365082"/>
                </a:cubicBezTo>
                <a:cubicBezTo>
                  <a:pt x="58988" y="286006"/>
                  <a:pt x="58988" y="157826"/>
                  <a:pt x="138038" y="78750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0" name="任意多边形: 形状 302"/>
          <p:cNvSpPr/>
          <p:nvPr/>
        </p:nvSpPr>
        <p:spPr>
          <a:xfrm>
            <a:off x="9797249" y="2045551"/>
            <a:ext cx="157500" cy="382500"/>
          </a:xfrm>
          <a:custGeom>
            <a:avLst/>
            <a:gdLst>
              <a:gd name="connsiteX0" fmla="*/ 78750 w 157500"/>
              <a:gd name="connsiteY0" fmla="*/ 78750 h 382500"/>
              <a:gd name="connsiteX1" fmla="*/ 78750 w 157500"/>
              <a:gd name="connsiteY1" fmla="*/ 303750 h 38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382500">
                <a:moveTo>
                  <a:pt x="78750" y="78750"/>
                </a:moveTo>
                <a:lnTo>
                  <a:pt x="78750" y="30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1" name="任意多边形: 形状 304"/>
          <p:cNvSpPr/>
          <p:nvPr/>
        </p:nvSpPr>
        <p:spPr>
          <a:xfrm>
            <a:off x="10787250" y="2135551"/>
            <a:ext cx="450000" cy="157500"/>
          </a:xfrm>
          <a:custGeom>
            <a:avLst/>
            <a:gdLst>
              <a:gd name="connsiteX0" fmla="*/ 78750 w 450000"/>
              <a:gd name="connsiteY0" fmla="*/ 78750 h 157500"/>
              <a:gd name="connsiteX1" fmla="*/ 371250 w 450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0" h="157500">
                <a:moveTo>
                  <a:pt x="78750" y="78750"/>
                </a:moveTo>
                <a:lnTo>
                  <a:pt x="371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2" name="任意多边形: 形状 305"/>
          <p:cNvSpPr/>
          <p:nvPr/>
        </p:nvSpPr>
        <p:spPr>
          <a:xfrm>
            <a:off x="10787250" y="2270551"/>
            <a:ext cx="450000" cy="157500"/>
          </a:xfrm>
          <a:custGeom>
            <a:avLst/>
            <a:gdLst>
              <a:gd name="connsiteX0" fmla="*/ 78750 w 450000"/>
              <a:gd name="connsiteY0" fmla="*/ 78750 h 157500"/>
              <a:gd name="connsiteX1" fmla="*/ 371250 w 450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0" h="157500">
                <a:moveTo>
                  <a:pt x="78750" y="78750"/>
                </a:moveTo>
                <a:lnTo>
                  <a:pt x="371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3" name="任意多边形: 形状 306"/>
          <p:cNvSpPr/>
          <p:nvPr/>
        </p:nvSpPr>
        <p:spPr>
          <a:xfrm>
            <a:off x="10787250" y="2405551"/>
            <a:ext cx="450000" cy="157500"/>
          </a:xfrm>
          <a:custGeom>
            <a:avLst/>
            <a:gdLst>
              <a:gd name="connsiteX0" fmla="*/ 78750 w 450000"/>
              <a:gd name="connsiteY0" fmla="*/ 78750 h 157500"/>
              <a:gd name="connsiteX1" fmla="*/ 371250 w 450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0" h="157500">
                <a:moveTo>
                  <a:pt x="78750" y="78750"/>
                </a:moveTo>
                <a:lnTo>
                  <a:pt x="371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4" name="任意多边形: 形状 307"/>
          <p:cNvSpPr/>
          <p:nvPr/>
        </p:nvSpPr>
        <p:spPr>
          <a:xfrm>
            <a:off x="10674750" y="2135551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5" name="任意多边形: 形状 308"/>
          <p:cNvSpPr/>
          <p:nvPr/>
        </p:nvSpPr>
        <p:spPr>
          <a:xfrm>
            <a:off x="10674750" y="2270551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6" name="任意多边形: 形状 309"/>
          <p:cNvSpPr/>
          <p:nvPr/>
        </p:nvSpPr>
        <p:spPr>
          <a:xfrm>
            <a:off x="10674750" y="2405551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任意多边形: 形状 311"/>
          <p:cNvSpPr/>
          <p:nvPr/>
        </p:nvSpPr>
        <p:spPr>
          <a:xfrm>
            <a:off x="954750" y="3328051"/>
            <a:ext cx="562500" cy="405000"/>
          </a:xfrm>
          <a:custGeom>
            <a:avLst/>
            <a:gdLst>
              <a:gd name="connsiteX0" fmla="*/ 438750 w 562500"/>
              <a:gd name="connsiteY0" fmla="*/ 78750 h 405000"/>
              <a:gd name="connsiteX1" fmla="*/ 483750 w 562500"/>
              <a:gd name="connsiteY1" fmla="*/ 123750 h 405000"/>
              <a:gd name="connsiteX2" fmla="*/ 483750 w 562500"/>
              <a:gd name="connsiteY2" fmla="*/ 281250 h 405000"/>
              <a:gd name="connsiteX3" fmla="*/ 438750 w 562500"/>
              <a:gd name="connsiteY3" fmla="*/ 326250 h 405000"/>
              <a:gd name="connsiteX4" fmla="*/ 123750 w 562500"/>
              <a:gd name="connsiteY4" fmla="*/ 326250 h 405000"/>
              <a:gd name="connsiteX5" fmla="*/ 78750 w 562500"/>
              <a:gd name="connsiteY5" fmla="*/ 281250 h 405000"/>
              <a:gd name="connsiteX6" fmla="*/ 78750 w 562500"/>
              <a:gd name="connsiteY6" fmla="*/ 123750 h 405000"/>
              <a:gd name="connsiteX7" fmla="*/ 123750 w 562500"/>
              <a:gd name="connsiteY7" fmla="*/ 7875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405000">
                <a:moveTo>
                  <a:pt x="438750" y="78750"/>
                </a:moveTo>
                <a:cubicBezTo>
                  <a:pt x="463603" y="78750"/>
                  <a:pt x="483750" y="98897"/>
                  <a:pt x="483750" y="123750"/>
                </a:cubicBezTo>
                <a:lnTo>
                  <a:pt x="483750" y="281250"/>
                </a:lnTo>
                <a:cubicBezTo>
                  <a:pt x="483750" y="306103"/>
                  <a:pt x="463603" y="326250"/>
                  <a:pt x="438750" y="326250"/>
                </a:cubicBezTo>
                <a:lnTo>
                  <a:pt x="123750" y="326250"/>
                </a:lnTo>
                <a:cubicBezTo>
                  <a:pt x="98897" y="326250"/>
                  <a:pt x="78750" y="306103"/>
                  <a:pt x="78750" y="2812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任意多边形: 形状 312"/>
          <p:cNvSpPr/>
          <p:nvPr/>
        </p:nvSpPr>
        <p:spPr>
          <a:xfrm>
            <a:off x="1044750" y="3125551"/>
            <a:ext cx="382500" cy="360000"/>
          </a:xfrm>
          <a:custGeom>
            <a:avLst/>
            <a:gdLst>
              <a:gd name="connsiteX0" fmla="*/ 78750 w 382500"/>
              <a:gd name="connsiteY0" fmla="*/ 281250 h 360000"/>
              <a:gd name="connsiteX1" fmla="*/ 78750 w 382500"/>
              <a:gd name="connsiteY1" fmla="*/ 191250 h 360000"/>
              <a:gd name="connsiteX2" fmla="*/ 191250 w 382500"/>
              <a:gd name="connsiteY2" fmla="*/ 78750 h 360000"/>
              <a:gd name="connsiteX3" fmla="*/ 303750 w 382500"/>
              <a:gd name="connsiteY3" fmla="*/ 191250 h 360000"/>
              <a:gd name="connsiteX4" fmla="*/ 303750 w 382500"/>
              <a:gd name="connsiteY4" fmla="*/ 28125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500" h="360000">
                <a:moveTo>
                  <a:pt x="78750" y="281250"/>
                </a:moveTo>
                <a:lnTo>
                  <a:pt x="78750" y="191250"/>
                </a:lnTo>
                <a:cubicBezTo>
                  <a:pt x="78750" y="129118"/>
                  <a:pt x="129118" y="78750"/>
                  <a:pt x="191250" y="78750"/>
                </a:cubicBezTo>
                <a:cubicBezTo>
                  <a:pt x="253382" y="78750"/>
                  <a:pt x="303750" y="129118"/>
                  <a:pt x="303750" y="191250"/>
                </a:cubicBezTo>
                <a:lnTo>
                  <a:pt x="303750" y="2812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9" name="任意多边形: 形状 314"/>
          <p:cNvSpPr/>
          <p:nvPr/>
        </p:nvSpPr>
        <p:spPr>
          <a:xfrm>
            <a:off x="3080588" y="3145733"/>
            <a:ext cx="607500" cy="562500"/>
          </a:xfrm>
          <a:custGeom>
            <a:avLst/>
            <a:gdLst>
              <a:gd name="connsiteX0" fmla="*/ 275363 w 607500"/>
              <a:gd name="connsiteY0" fmla="*/ 100418 h 562500"/>
              <a:gd name="connsiteX1" fmla="*/ 84788 w 607500"/>
              <a:gd name="connsiteY1" fmla="*/ 418568 h 562500"/>
              <a:gd name="connsiteX2" fmla="*/ 101255 w 607500"/>
              <a:gd name="connsiteY2" fmla="*/ 480041 h 562500"/>
              <a:gd name="connsiteX3" fmla="*/ 123263 w 607500"/>
              <a:gd name="connsiteY3" fmla="*/ 486068 h 562500"/>
              <a:gd name="connsiteX4" fmla="*/ 504413 w 607500"/>
              <a:gd name="connsiteY4" fmla="*/ 486068 h 562500"/>
              <a:gd name="connsiteX5" fmla="*/ 548916 w 607500"/>
              <a:gd name="connsiteY5" fmla="*/ 440577 h 562500"/>
              <a:gd name="connsiteX6" fmla="*/ 542888 w 607500"/>
              <a:gd name="connsiteY6" fmla="*/ 418568 h 562500"/>
              <a:gd name="connsiteX7" fmla="*/ 352313 w 607500"/>
              <a:gd name="connsiteY7" fmla="*/ 100418 h 562500"/>
              <a:gd name="connsiteX8" fmla="*/ 290500 w 607500"/>
              <a:gd name="connsiteY8" fmla="*/ 85282 h 562500"/>
              <a:gd name="connsiteX9" fmla="*/ 275363 w 607500"/>
              <a:gd name="connsiteY9" fmla="*/ 100418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7500" h="562500">
                <a:moveTo>
                  <a:pt x="275363" y="100418"/>
                </a:moveTo>
                <a:lnTo>
                  <a:pt x="84788" y="418568"/>
                </a:lnTo>
                <a:cubicBezTo>
                  <a:pt x="72360" y="440091"/>
                  <a:pt x="79732" y="467613"/>
                  <a:pt x="101255" y="480041"/>
                </a:cubicBezTo>
                <a:cubicBezTo>
                  <a:pt x="107951" y="483907"/>
                  <a:pt x="115531" y="485983"/>
                  <a:pt x="123263" y="486068"/>
                </a:cubicBezTo>
                <a:lnTo>
                  <a:pt x="504413" y="486068"/>
                </a:lnTo>
                <a:cubicBezTo>
                  <a:pt x="529264" y="485795"/>
                  <a:pt x="549189" y="465428"/>
                  <a:pt x="548916" y="440577"/>
                </a:cubicBezTo>
                <a:cubicBezTo>
                  <a:pt x="548831" y="432844"/>
                  <a:pt x="546755" y="425265"/>
                  <a:pt x="542888" y="418568"/>
                </a:cubicBezTo>
                <a:lnTo>
                  <a:pt x="352313" y="100418"/>
                </a:lnTo>
                <a:cubicBezTo>
                  <a:pt x="339424" y="79169"/>
                  <a:pt x="311749" y="72392"/>
                  <a:pt x="290500" y="85282"/>
                </a:cubicBezTo>
                <a:cubicBezTo>
                  <a:pt x="284310" y="89036"/>
                  <a:pt x="279118" y="94229"/>
                  <a:pt x="275363" y="100418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0" name="任意多边形: 形状 315"/>
          <p:cNvSpPr/>
          <p:nvPr/>
        </p:nvSpPr>
        <p:spPr>
          <a:xfrm>
            <a:off x="3315676" y="3283051"/>
            <a:ext cx="157500" cy="247500"/>
          </a:xfrm>
          <a:custGeom>
            <a:avLst/>
            <a:gdLst>
              <a:gd name="connsiteX0" fmla="*/ 78750 w 157500"/>
              <a:gd name="connsiteY0" fmla="*/ 78750 h 247500"/>
              <a:gd name="connsiteX1" fmla="*/ 78750 w 157500"/>
              <a:gd name="connsiteY1" fmla="*/ 168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47500">
                <a:moveTo>
                  <a:pt x="78750" y="78750"/>
                </a:moveTo>
                <a:lnTo>
                  <a:pt x="78750" y="16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1" name="任意多边形: 形状 316"/>
          <p:cNvSpPr/>
          <p:nvPr/>
        </p:nvSpPr>
        <p:spPr>
          <a:xfrm>
            <a:off x="3315676" y="3463051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任意多边形: 形状 318"/>
          <p:cNvSpPr/>
          <p:nvPr/>
        </p:nvSpPr>
        <p:spPr>
          <a:xfrm>
            <a:off x="1989749" y="3418051"/>
            <a:ext cx="495000" cy="292500"/>
          </a:xfrm>
          <a:custGeom>
            <a:avLst/>
            <a:gdLst>
              <a:gd name="connsiteX0" fmla="*/ 416250 w 495000"/>
              <a:gd name="connsiteY0" fmla="*/ 213750 h 292500"/>
              <a:gd name="connsiteX1" fmla="*/ 416250 w 495000"/>
              <a:gd name="connsiteY1" fmla="*/ 168750 h 292500"/>
              <a:gd name="connsiteX2" fmla="*/ 326250 w 495000"/>
              <a:gd name="connsiteY2" fmla="*/ 78750 h 292500"/>
              <a:gd name="connsiteX3" fmla="*/ 168750 w 495000"/>
              <a:gd name="connsiteY3" fmla="*/ 78750 h 292500"/>
              <a:gd name="connsiteX4" fmla="*/ 78750 w 495000"/>
              <a:gd name="connsiteY4" fmla="*/ 168750 h 292500"/>
              <a:gd name="connsiteX5" fmla="*/ 78750 w 495000"/>
              <a:gd name="connsiteY5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000" h="292500">
                <a:moveTo>
                  <a:pt x="416250" y="213750"/>
                </a:moveTo>
                <a:lnTo>
                  <a:pt x="416250" y="168750"/>
                </a:lnTo>
                <a:cubicBezTo>
                  <a:pt x="416250" y="119044"/>
                  <a:pt x="375956" y="78750"/>
                  <a:pt x="326250" y="78750"/>
                </a:cubicBezTo>
                <a:lnTo>
                  <a:pt x="168750" y="78750"/>
                </a:lnTo>
                <a:cubicBezTo>
                  <a:pt x="119044" y="78750"/>
                  <a:pt x="78750" y="119044"/>
                  <a:pt x="78750" y="168750"/>
                </a:cubicBezTo>
                <a:lnTo>
                  <a:pt x="78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任意多边形: 形状 319"/>
          <p:cNvSpPr/>
          <p:nvPr/>
        </p:nvSpPr>
        <p:spPr>
          <a:xfrm>
            <a:off x="2068499" y="3148051"/>
            <a:ext cx="337500" cy="337500"/>
          </a:xfrm>
          <a:custGeom>
            <a:avLst/>
            <a:gdLst>
              <a:gd name="connsiteX0" fmla="*/ 258750 w 337500"/>
              <a:gd name="connsiteY0" fmla="*/ 168750 h 337500"/>
              <a:gd name="connsiteX1" fmla="*/ 168750 w 337500"/>
              <a:gd name="connsiteY1" fmla="*/ 258750 h 337500"/>
              <a:gd name="connsiteX2" fmla="*/ 78750 w 337500"/>
              <a:gd name="connsiteY2" fmla="*/ 168750 h 337500"/>
              <a:gd name="connsiteX3" fmla="*/ 168750 w 337500"/>
              <a:gd name="connsiteY3" fmla="*/ 78750 h 337500"/>
              <a:gd name="connsiteX4" fmla="*/ 258750 w 337500"/>
              <a:gd name="connsiteY4" fmla="*/ 16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00" h="337500">
                <a:moveTo>
                  <a:pt x="258750" y="168750"/>
                </a:moveTo>
                <a:cubicBezTo>
                  <a:pt x="258750" y="218456"/>
                  <a:pt x="218456" y="258750"/>
                  <a:pt x="168750" y="258750"/>
                </a:cubicBezTo>
                <a:cubicBezTo>
                  <a:pt x="119044" y="258750"/>
                  <a:pt x="78750" y="218456"/>
                  <a:pt x="78750" y="168750"/>
                </a:cubicBezTo>
                <a:cubicBezTo>
                  <a:pt x="78750" y="119044"/>
                  <a:pt x="119044" y="78750"/>
                  <a:pt x="168750" y="78750"/>
                </a:cubicBezTo>
                <a:cubicBezTo>
                  <a:pt x="218456" y="78750"/>
                  <a:pt x="258750" y="119044"/>
                  <a:pt x="258750" y="16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任意多边形: 形状 320"/>
          <p:cNvSpPr/>
          <p:nvPr/>
        </p:nvSpPr>
        <p:spPr>
          <a:xfrm>
            <a:off x="2417249" y="3260551"/>
            <a:ext cx="157500" cy="292500"/>
          </a:xfrm>
          <a:custGeom>
            <a:avLst/>
            <a:gdLst>
              <a:gd name="connsiteX0" fmla="*/ 78750 w 157500"/>
              <a:gd name="connsiteY0" fmla="*/ 78750 h 292500"/>
              <a:gd name="connsiteX1" fmla="*/ 78750 w 157500"/>
              <a:gd name="connsiteY1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92500">
                <a:moveTo>
                  <a:pt x="78750" y="78750"/>
                </a:moveTo>
                <a:lnTo>
                  <a:pt x="78750" y="21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任意多边形: 形状 321"/>
          <p:cNvSpPr/>
          <p:nvPr/>
        </p:nvSpPr>
        <p:spPr>
          <a:xfrm>
            <a:off x="2349749" y="3328051"/>
            <a:ext cx="292500" cy="157500"/>
          </a:xfrm>
          <a:custGeom>
            <a:avLst/>
            <a:gdLst>
              <a:gd name="connsiteX0" fmla="*/ 213750 w 292500"/>
              <a:gd name="connsiteY0" fmla="*/ 78750 h 157500"/>
              <a:gd name="connsiteX1" fmla="*/ 78750 w 29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157500">
                <a:moveTo>
                  <a:pt x="213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06" name="组合 205"/>
          <p:cNvGrpSpPr/>
          <p:nvPr/>
        </p:nvGrpSpPr>
        <p:grpSpPr>
          <a:xfrm>
            <a:off x="8469749" y="3243901"/>
            <a:ext cx="652500" cy="382500"/>
            <a:chOff x="8469749" y="3243600"/>
            <a:chExt cx="652500" cy="382500"/>
          </a:xfrm>
        </p:grpSpPr>
        <p:sp>
          <p:nvSpPr>
            <p:cNvPr id="277" name="任意多边形: 形状 323"/>
            <p:cNvSpPr/>
            <p:nvPr/>
          </p:nvSpPr>
          <p:spPr>
            <a:xfrm>
              <a:off x="8469749" y="3243600"/>
              <a:ext cx="652500" cy="382500"/>
            </a:xfrm>
            <a:custGeom>
              <a:avLst/>
              <a:gdLst>
                <a:gd name="connsiteX0" fmla="*/ 393750 w 652500"/>
                <a:gd name="connsiteY0" fmla="*/ 78750 h 382500"/>
                <a:gd name="connsiteX1" fmla="*/ 461250 w 652500"/>
                <a:gd name="connsiteY1" fmla="*/ 78750 h 382500"/>
                <a:gd name="connsiteX2" fmla="*/ 573750 w 652500"/>
                <a:gd name="connsiteY2" fmla="*/ 191250 h 382500"/>
                <a:gd name="connsiteX3" fmla="*/ 461250 w 652500"/>
                <a:gd name="connsiteY3" fmla="*/ 303750 h 382500"/>
                <a:gd name="connsiteX4" fmla="*/ 393750 w 652500"/>
                <a:gd name="connsiteY4" fmla="*/ 303750 h 382500"/>
                <a:gd name="connsiteX5" fmla="*/ 258750 w 652500"/>
                <a:gd name="connsiteY5" fmla="*/ 303750 h 382500"/>
                <a:gd name="connsiteX6" fmla="*/ 191250 w 652500"/>
                <a:gd name="connsiteY6" fmla="*/ 303750 h 382500"/>
                <a:gd name="connsiteX7" fmla="*/ 78750 w 652500"/>
                <a:gd name="connsiteY7" fmla="*/ 191250 h 382500"/>
                <a:gd name="connsiteX8" fmla="*/ 191250 w 652500"/>
                <a:gd name="connsiteY8" fmla="*/ 78750 h 382500"/>
                <a:gd name="connsiteX9" fmla="*/ 258750 w 652500"/>
                <a:gd name="connsiteY9" fmla="*/ 78750 h 3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500" h="382500">
                  <a:moveTo>
                    <a:pt x="393750" y="78750"/>
                  </a:moveTo>
                  <a:lnTo>
                    <a:pt x="461250" y="78750"/>
                  </a:lnTo>
                  <a:cubicBezTo>
                    <a:pt x="523382" y="78750"/>
                    <a:pt x="573750" y="129118"/>
                    <a:pt x="573750" y="191250"/>
                  </a:cubicBezTo>
                  <a:cubicBezTo>
                    <a:pt x="573750" y="253382"/>
                    <a:pt x="523382" y="303750"/>
                    <a:pt x="461250" y="303750"/>
                  </a:cubicBezTo>
                  <a:lnTo>
                    <a:pt x="393750" y="303750"/>
                  </a:lnTo>
                  <a:moveTo>
                    <a:pt x="258750" y="303750"/>
                  </a:moveTo>
                  <a:lnTo>
                    <a:pt x="191250" y="303750"/>
                  </a:lnTo>
                  <a:cubicBezTo>
                    <a:pt x="129118" y="303750"/>
                    <a:pt x="78750" y="253382"/>
                    <a:pt x="78750" y="191250"/>
                  </a:cubicBezTo>
                  <a:cubicBezTo>
                    <a:pt x="78750" y="129118"/>
                    <a:pt x="129118" y="78750"/>
                    <a:pt x="191250" y="78750"/>
                  </a:cubicBezTo>
                  <a:lnTo>
                    <a:pt x="258750" y="78750"/>
                  </a:lnTo>
                </a:path>
              </a:pathLst>
            </a:custGeom>
            <a:noFill/>
            <a:ln w="19050" cap="rnd">
              <a:solidFill>
                <a:srgbClr val="0F0F0F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任意多边形: 形状 324"/>
            <p:cNvSpPr/>
            <p:nvPr/>
          </p:nvSpPr>
          <p:spPr>
            <a:xfrm>
              <a:off x="8627249" y="3356100"/>
              <a:ext cx="337500" cy="157500"/>
            </a:xfrm>
            <a:custGeom>
              <a:avLst/>
              <a:gdLst>
                <a:gd name="connsiteX0" fmla="*/ 78750 w 337500"/>
                <a:gd name="connsiteY0" fmla="*/ 78750 h 157500"/>
                <a:gd name="connsiteX1" fmla="*/ 258750 w 337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7500" h="157500">
                  <a:moveTo>
                    <a:pt x="78750" y="78750"/>
                  </a:moveTo>
                  <a:lnTo>
                    <a:pt x="258750" y="78750"/>
                  </a:lnTo>
                </a:path>
              </a:pathLst>
            </a:custGeom>
            <a:ln w="19050" cap="rnd">
              <a:solidFill>
                <a:srgbClr val="0F0F0F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7" name="任意多边形: 形状 326"/>
          <p:cNvSpPr/>
          <p:nvPr/>
        </p:nvSpPr>
        <p:spPr>
          <a:xfrm>
            <a:off x="4194749" y="3170551"/>
            <a:ext cx="562500" cy="562500"/>
          </a:xfrm>
          <a:custGeom>
            <a:avLst/>
            <a:gdLst>
              <a:gd name="connsiteX0" fmla="*/ 438750 w 562500"/>
              <a:gd name="connsiteY0" fmla="*/ 78750 h 562500"/>
              <a:gd name="connsiteX1" fmla="*/ 483750 w 562500"/>
              <a:gd name="connsiteY1" fmla="*/ 123750 h 562500"/>
              <a:gd name="connsiteX2" fmla="*/ 483750 w 562500"/>
              <a:gd name="connsiteY2" fmla="*/ 438750 h 562500"/>
              <a:gd name="connsiteX3" fmla="*/ 438750 w 562500"/>
              <a:gd name="connsiteY3" fmla="*/ 483750 h 562500"/>
              <a:gd name="connsiteX4" fmla="*/ 123750 w 562500"/>
              <a:gd name="connsiteY4" fmla="*/ 483750 h 562500"/>
              <a:gd name="connsiteX5" fmla="*/ 78750 w 562500"/>
              <a:gd name="connsiteY5" fmla="*/ 438750 h 562500"/>
              <a:gd name="connsiteX6" fmla="*/ 78750 w 562500"/>
              <a:gd name="connsiteY6" fmla="*/ 123750 h 562500"/>
              <a:gd name="connsiteX7" fmla="*/ 123750 w 562500"/>
              <a:gd name="connsiteY7" fmla="*/ 78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562500">
                <a:moveTo>
                  <a:pt x="438750" y="78750"/>
                </a:moveTo>
                <a:cubicBezTo>
                  <a:pt x="463603" y="78750"/>
                  <a:pt x="483750" y="98897"/>
                  <a:pt x="483750" y="123750"/>
                </a:cubicBezTo>
                <a:lnTo>
                  <a:pt x="483750" y="438750"/>
                </a:lnTo>
                <a:cubicBezTo>
                  <a:pt x="483750" y="463603"/>
                  <a:pt x="463603" y="483750"/>
                  <a:pt x="438750" y="483750"/>
                </a:cubicBezTo>
                <a:lnTo>
                  <a:pt x="123750" y="483750"/>
                </a:lnTo>
                <a:cubicBezTo>
                  <a:pt x="98897" y="483750"/>
                  <a:pt x="78750" y="463603"/>
                  <a:pt x="78750" y="438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8" name="任意多边形: 形状 327"/>
          <p:cNvSpPr/>
          <p:nvPr/>
        </p:nvSpPr>
        <p:spPr>
          <a:xfrm>
            <a:off x="4487249" y="3125551"/>
            <a:ext cx="157500" cy="247500"/>
          </a:xfrm>
          <a:custGeom>
            <a:avLst/>
            <a:gdLst>
              <a:gd name="connsiteX0" fmla="*/ 78750 w 157500"/>
              <a:gd name="connsiteY0" fmla="*/ 78750 h 247500"/>
              <a:gd name="connsiteX1" fmla="*/ 78750 w 157500"/>
              <a:gd name="connsiteY1" fmla="*/ 168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47500">
                <a:moveTo>
                  <a:pt x="78750" y="78750"/>
                </a:moveTo>
                <a:lnTo>
                  <a:pt x="78750" y="16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9" name="任意多边形: 形状 328"/>
          <p:cNvSpPr/>
          <p:nvPr/>
        </p:nvSpPr>
        <p:spPr>
          <a:xfrm>
            <a:off x="4307249" y="3125551"/>
            <a:ext cx="157500" cy="247500"/>
          </a:xfrm>
          <a:custGeom>
            <a:avLst/>
            <a:gdLst>
              <a:gd name="connsiteX0" fmla="*/ 78750 w 157500"/>
              <a:gd name="connsiteY0" fmla="*/ 78750 h 247500"/>
              <a:gd name="connsiteX1" fmla="*/ 78750 w 157500"/>
              <a:gd name="connsiteY1" fmla="*/ 168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47500">
                <a:moveTo>
                  <a:pt x="78750" y="78750"/>
                </a:moveTo>
                <a:lnTo>
                  <a:pt x="78750" y="16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0" name="任意多边形: 形状 329"/>
          <p:cNvSpPr/>
          <p:nvPr/>
        </p:nvSpPr>
        <p:spPr>
          <a:xfrm>
            <a:off x="4194749" y="3305551"/>
            <a:ext cx="562500" cy="157500"/>
          </a:xfrm>
          <a:custGeom>
            <a:avLst/>
            <a:gdLst>
              <a:gd name="connsiteX0" fmla="*/ 78750 w 562500"/>
              <a:gd name="connsiteY0" fmla="*/ 78750 h 157500"/>
              <a:gd name="connsiteX1" fmla="*/ 483750 w 56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2500" h="157500">
                <a:moveTo>
                  <a:pt x="78750" y="78750"/>
                </a:moveTo>
                <a:lnTo>
                  <a:pt x="483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1" name="任意多边形: 形状 331"/>
          <p:cNvSpPr/>
          <p:nvPr/>
        </p:nvSpPr>
        <p:spPr>
          <a:xfrm>
            <a:off x="5274750" y="3148051"/>
            <a:ext cx="517500" cy="517500"/>
          </a:xfrm>
          <a:custGeom>
            <a:avLst/>
            <a:gdLst>
              <a:gd name="connsiteX0" fmla="*/ 438750 w 517500"/>
              <a:gd name="connsiteY0" fmla="*/ 258750 h 517500"/>
              <a:gd name="connsiteX1" fmla="*/ 258750 w 517500"/>
              <a:gd name="connsiteY1" fmla="*/ 438750 h 517500"/>
              <a:gd name="connsiteX2" fmla="*/ 78750 w 517500"/>
              <a:gd name="connsiteY2" fmla="*/ 258750 h 517500"/>
              <a:gd name="connsiteX3" fmla="*/ 258750 w 517500"/>
              <a:gd name="connsiteY3" fmla="*/ 78750 h 517500"/>
              <a:gd name="connsiteX4" fmla="*/ 438750 w 517500"/>
              <a:gd name="connsiteY4" fmla="*/ 258750 h 5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00" h="517500">
                <a:moveTo>
                  <a:pt x="438750" y="258750"/>
                </a:moveTo>
                <a:cubicBezTo>
                  <a:pt x="438750" y="358161"/>
                  <a:pt x="358161" y="438750"/>
                  <a:pt x="258750" y="438750"/>
                </a:cubicBezTo>
                <a:cubicBezTo>
                  <a:pt x="159339" y="438750"/>
                  <a:pt x="78750" y="358161"/>
                  <a:pt x="78750" y="258750"/>
                </a:cubicBezTo>
                <a:cubicBezTo>
                  <a:pt x="78750" y="159339"/>
                  <a:pt x="159339" y="78750"/>
                  <a:pt x="258750" y="78750"/>
                </a:cubicBezTo>
                <a:cubicBezTo>
                  <a:pt x="358161" y="78750"/>
                  <a:pt x="438750" y="159339"/>
                  <a:pt x="438750" y="25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2" name="任意多边形: 形状 332"/>
          <p:cNvSpPr/>
          <p:nvPr/>
        </p:nvSpPr>
        <p:spPr>
          <a:xfrm>
            <a:off x="5581875" y="3455176"/>
            <a:ext cx="247500" cy="247500"/>
          </a:xfrm>
          <a:custGeom>
            <a:avLst/>
            <a:gdLst>
              <a:gd name="connsiteX0" fmla="*/ 176625 w 247500"/>
              <a:gd name="connsiteY0" fmla="*/ 176625 h 247500"/>
              <a:gd name="connsiteX1" fmla="*/ 78750 w 247500"/>
              <a:gd name="connsiteY1" fmla="*/ 78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247500">
                <a:moveTo>
                  <a:pt x="176625" y="176625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3" name="任意多边形: 形状 333"/>
          <p:cNvSpPr/>
          <p:nvPr/>
        </p:nvSpPr>
        <p:spPr>
          <a:xfrm>
            <a:off x="5454750" y="3260551"/>
            <a:ext cx="157500" cy="292500"/>
          </a:xfrm>
          <a:custGeom>
            <a:avLst/>
            <a:gdLst>
              <a:gd name="connsiteX0" fmla="*/ 78750 w 157500"/>
              <a:gd name="connsiteY0" fmla="*/ 78750 h 292500"/>
              <a:gd name="connsiteX1" fmla="*/ 78750 w 157500"/>
              <a:gd name="connsiteY1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92500">
                <a:moveTo>
                  <a:pt x="78750" y="78750"/>
                </a:moveTo>
                <a:lnTo>
                  <a:pt x="78750" y="21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4" name="任意多边形: 形状 334"/>
          <p:cNvSpPr/>
          <p:nvPr/>
        </p:nvSpPr>
        <p:spPr>
          <a:xfrm>
            <a:off x="5387250" y="3328051"/>
            <a:ext cx="292500" cy="157500"/>
          </a:xfrm>
          <a:custGeom>
            <a:avLst/>
            <a:gdLst>
              <a:gd name="connsiteX0" fmla="*/ 78750 w 292500"/>
              <a:gd name="connsiteY0" fmla="*/ 78750 h 157500"/>
              <a:gd name="connsiteX1" fmla="*/ 213750 w 29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157500">
                <a:moveTo>
                  <a:pt x="78750" y="78750"/>
                </a:moveTo>
                <a:lnTo>
                  <a:pt x="213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15" name="组合 214"/>
          <p:cNvGrpSpPr/>
          <p:nvPr/>
        </p:nvGrpSpPr>
        <p:grpSpPr>
          <a:xfrm>
            <a:off x="6332251" y="3170551"/>
            <a:ext cx="607500" cy="517500"/>
            <a:chOff x="6332251" y="3170250"/>
            <a:chExt cx="607500" cy="517500"/>
          </a:xfrm>
        </p:grpSpPr>
        <p:sp>
          <p:nvSpPr>
            <p:cNvPr id="275" name="任意多边形: 形状 336"/>
            <p:cNvSpPr/>
            <p:nvPr/>
          </p:nvSpPr>
          <p:spPr>
            <a:xfrm>
              <a:off x="6332251" y="3170250"/>
              <a:ext cx="607500" cy="517500"/>
            </a:xfrm>
            <a:custGeom>
              <a:avLst/>
              <a:gdLst>
                <a:gd name="connsiteX0" fmla="*/ 78750 w 607500"/>
                <a:gd name="connsiteY0" fmla="*/ 351000 h 517500"/>
                <a:gd name="connsiteX1" fmla="*/ 166500 w 607500"/>
                <a:gd name="connsiteY1" fmla="*/ 438750 h 517500"/>
                <a:gd name="connsiteX2" fmla="*/ 78750 w 607500"/>
                <a:gd name="connsiteY2" fmla="*/ 259875 h 517500"/>
                <a:gd name="connsiteX3" fmla="*/ 257625 w 607500"/>
                <a:gd name="connsiteY3" fmla="*/ 438750 h 517500"/>
                <a:gd name="connsiteX4" fmla="*/ 78750 w 607500"/>
                <a:gd name="connsiteY4" fmla="*/ 168750 h 517500"/>
                <a:gd name="connsiteX5" fmla="*/ 78750 w 607500"/>
                <a:gd name="connsiteY5" fmla="*/ 123750 h 517500"/>
                <a:gd name="connsiteX6" fmla="*/ 123750 w 607500"/>
                <a:gd name="connsiteY6" fmla="*/ 78750 h 517500"/>
                <a:gd name="connsiteX7" fmla="*/ 483750 w 607500"/>
                <a:gd name="connsiteY7" fmla="*/ 78750 h 517500"/>
                <a:gd name="connsiteX8" fmla="*/ 528750 w 607500"/>
                <a:gd name="connsiteY8" fmla="*/ 123750 h 517500"/>
                <a:gd name="connsiteX9" fmla="*/ 528750 w 607500"/>
                <a:gd name="connsiteY9" fmla="*/ 393750 h 517500"/>
                <a:gd name="connsiteX10" fmla="*/ 483750 w 607500"/>
                <a:gd name="connsiteY10" fmla="*/ 438750 h 517500"/>
                <a:gd name="connsiteX11" fmla="*/ 348750 w 607500"/>
                <a:gd name="connsiteY11" fmla="*/ 438750 h 5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7500" h="517500">
                  <a:moveTo>
                    <a:pt x="78750" y="351000"/>
                  </a:moveTo>
                  <a:cubicBezTo>
                    <a:pt x="122946" y="360014"/>
                    <a:pt x="157486" y="394554"/>
                    <a:pt x="166500" y="438750"/>
                  </a:cubicBezTo>
                  <a:moveTo>
                    <a:pt x="78750" y="259875"/>
                  </a:moveTo>
                  <a:cubicBezTo>
                    <a:pt x="172864" y="270342"/>
                    <a:pt x="247158" y="344636"/>
                    <a:pt x="257625" y="438750"/>
                  </a:cubicBezTo>
                  <a:moveTo>
                    <a:pt x="78750" y="168750"/>
                  </a:moveTo>
                  <a:lnTo>
                    <a:pt x="78750" y="123750"/>
                  </a:lnTo>
                  <a:cubicBezTo>
                    <a:pt x="78750" y="98897"/>
                    <a:pt x="98897" y="78750"/>
                    <a:pt x="123750" y="78750"/>
                  </a:cubicBezTo>
                  <a:lnTo>
                    <a:pt x="483750" y="78750"/>
                  </a:lnTo>
                  <a:cubicBezTo>
                    <a:pt x="508603" y="78750"/>
                    <a:pt x="528750" y="98897"/>
                    <a:pt x="528750" y="123750"/>
                  </a:cubicBezTo>
                  <a:lnTo>
                    <a:pt x="528750" y="393750"/>
                  </a:lnTo>
                  <a:cubicBezTo>
                    <a:pt x="528750" y="418603"/>
                    <a:pt x="508603" y="438750"/>
                    <a:pt x="483750" y="438750"/>
                  </a:cubicBezTo>
                  <a:lnTo>
                    <a:pt x="348750" y="43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任意多边形: 形状 337"/>
            <p:cNvSpPr/>
            <p:nvPr/>
          </p:nvSpPr>
          <p:spPr>
            <a:xfrm>
              <a:off x="6332251" y="3530250"/>
              <a:ext cx="157500" cy="157500"/>
            </a:xfrm>
            <a:custGeom>
              <a:avLst/>
              <a:gdLst>
                <a:gd name="connsiteX0" fmla="*/ 78750 w 157500"/>
                <a:gd name="connsiteY0" fmla="*/ 78750 h 157500"/>
                <a:gd name="connsiteX1" fmla="*/ 78750 w 157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157500">
                  <a:moveTo>
                    <a:pt x="78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6" name="任意多边形: 形状 339"/>
          <p:cNvSpPr/>
          <p:nvPr/>
        </p:nvSpPr>
        <p:spPr>
          <a:xfrm>
            <a:off x="7749750" y="3103051"/>
            <a:ext cx="247500" cy="337500"/>
          </a:xfrm>
          <a:custGeom>
            <a:avLst/>
            <a:gdLst>
              <a:gd name="connsiteX0" fmla="*/ 78750 w 247500"/>
              <a:gd name="connsiteY0" fmla="*/ 78750 h 337500"/>
              <a:gd name="connsiteX1" fmla="*/ 168750 w 247500"/>
              <a:gd name="connsiteY1" fmla="*/ 168750 h 337500"/>
              <a:gd name="connsiteX2" fmla="*/ 78750 w 247500"/>
              <a:gd name="connsiteY2" fmla="*/ 25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00" h="337500">
                <a:moveTo>
                  <a:pt x="78750" y="78750"/>
                </a:moveTo>
                <a:lnTo>
                  <a:pt x="168750" y="168750"/>
                </a:lnTo>
                <a:lnTo>
                  <a:pt x="78750" y="25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任意多边形: 形状 340"/>
          <p:cNvSpPr/>
          <p:nvPr/>
        </p:nvSpPr>
        <p:spPr>
          <a:xfrm>
            <a:off x="7434750" y="3193051"/>
            <a:ext cx="562500" cy="292500"/>
          </a:xfrm>
          <a:custGeom>
            <a:avLst/>
            <a:gdLst>
              <a:gd name="connsiteX0" fmla="*/ 78750 w 562500"/>
              <a:gd name="connsiteY0" fmla="*/ 213750 h 292500"/>
              <a:gd name="connsiteX1" fmla="*/ 78750 w 562500"/>
              <a:gd name="connsiteY1" fmla="*/ 168750 h 292500"/>
              <a:gd name="connsiteX2" fmla="*/ 168750 w 562500"/>
              <a:gd name="connsiteY2" fmla="*/ 78750 h 292500"/>
              <a:gd name="connsiteX3" fmla="*/ 483750 w 562500"/>
              <a:gd name="connsiteY3" fmla="*/ 78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500" h="292500">
                <a:moveTo>
                  <a:pt x="78750" y="213750"/>
                </a:moveTo>
                <a:lnTo>
                  <a:pt x="78750" y="168750"/>
                </a:lnTo>
                <a:cubicBezTo>
                  <a:pt x="78750" y="119044"/>
                  <a:pt x="119044" y="78750"/>
                  <a:pt x="168750" y="78750"/>
                </a:cubicBezTo>
                <a:lnTo>
                  <a:pt x="483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任意多边形: 形状 341"/>
          <p:cNvSpPr/>
          <p:nvPr/>
        </p:nvSpPr>
        <p:spPr>
          <a:xfrm>
            <a:off x="7434750" y="3418051"/>
            <a:ext cx="247500" cy="337500"/>
          </a:xfrm>
          <a:custGeom>
            <a:avLst/>
            <a:gdLst>
              <a:gd name="connsiteX0" fmla="*/ 168750 w 247500"/>
              <a:gd name="connsiteY0" fmla="*/ 258750 h 337500"/>
              <a:gd name="connsiteX1" fmla="*/ 78750 w 247500"/>
              <a:gd name="connsiteY1" fmla="*/ 168750 h 337500"/>
              <a:gd name="connsiteX2" fmla="*/ 168750 w 247500"/>
              <a:gd name="connsiteY2" fmla="*/ 7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00" h="337500">
                <a:moveTo>
                  <a:pt x="168750" y="258750"/>
                </a:moveTo>
                <a:lnTo>
                  <a:pt x="78750" y="168750"/>
                </a:lnTo>
                <a:lnTo>
                  <a:pt x="16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9" name="任意多边形: 形状 342"/>
          <p:cNvSpPr/>
          <p:nvPr/>
        </p:nvSpPr>
        <p:spPr>
          <a:xfrm>
            <a:off x="7434750" y="3373051"/>
            <a:ext cx="562500" cy="292500"/>
          </a:xfrm>
          <a:custGeom>
            <a:avLst/>
            <a:gdLst>
              <a:gd name="connsiteX0" fmla="*/ 483750 w 562500"/>
              <a:gd name="connsiteY0" fmla="*/ 78750 h 292500"/>
              <a:gd name="connsiteX1" fmla="*/ 483750 w 562500"/>
              <a:gd name="connsiteY1" fmla="*/ 123750 h 292500"/>
              <a:gd name="connsiteX2" fmla="*/ 393750 w 562500"/>
              <a:gd name="connsiteY2" fmla="*/ 213750 h 292500"/>
              <a:gd name="connsiteX3" fmla="*/ 78750 w 562500"/>
              <a:gd name="connsiteY3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500" h="292500">
                <a:moveTo>
                  <a:pt x="483750" y="78750"/>
                </a:moveTo>
                <a:lnTo>
                  <a:pt x="483750" y="123750"/>
                </a:lnTo>
                <a:cubicBezTo>
                  <a:pt x="483750" y="173456"/>
                  <a:pt x="443456" y="213750"/>
                  <a:pt x="393750" y="213750"/>
                </a:cubicBezTo>
                <a:lnTo>
                  <a:pt x="78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0" name="图形 208"/>
          <p:cNvSpPr/>
          <p:nvPr/>
        </p:nvSpPr>
        <p:spPr>
          <a:xfrm>
            <a:off x="9572250" y="3148051"/>
            <a:ext cx="607500" cy="562500"/>
          </a:xfrm>
          <a:custGeom>
            <a:avLst/>
            <a:gdLst>
              <a:gd name="connsiteX0" fmla="*/ 528750 w 607500"/>
              <a:gd name="connsiteY0" fmla="*/ 281250 h 562500"/>
              <a:gd name="connsiteX1" fmla="*/ 438750 w 607500"/>
              <a:gd name="connsiteY1" fmla="*/ 281250 h 562500"/>
              <a:gd name="connsiteX2" fmla="*/ 371250 w 607500"/>
              <a:gd name="connsiteY2" fmla="*/ 483750 h 562500"/>
              <a:gd name="connsiteX3" fmla="*/ 236250 w 607500"/>
              <a:gd name="connsiteY3" fmla="*/ 78750 h 562500"/>
              <a:gd name="connsiteX4" fmla="*/ 168750 w 607500"/>
              <a:gd name="connsiteY4" fmla="*/ 281250 h 562500"/>
              <a:gd name="connsiteX5" fmla="*/ 78750 w 607500"/>
              <a:gd name="connsiteY5" fmla="*/ 2812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7500" h="562500">
                <a:moveTo>
                  <a:pt x="528750" y="281250"/>
                </a:moveTo>
                <a:lnTo>
                  <a:pt x="438750" y="281250"/>
                </a:lnTo>
                <a:lnTo>
                  <a:pt x="371250" y="483750"/>
                </a:lnTo>
                <a:lnTo>
                  <a:pt x="236250" y="78750"/>
                </a:lnTo>
                <a:lnTo>
                  <a:pt x="168750" y="281250"/>
                </a:lnTo>
                <a:lnTo>
                  <a:pt x="78750" y="2812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1" name="任意多边形: 形状 345"/>
          <p:cNvSpPr/>
          <p:nvPr/>
        </p:nvSpPr>
        <p:spPr>
          <a:xfrm>
            <a:off x="932250" y="4205551"/>
            <a:ext cx="607500" cy="607500"/>
          </a:xfrm>
          <a:custGeom>
            <a:avLst/>
            <a:gdLst>
              <a:gd name="connsiteX0" fmla="*/ 528750 w 607500"/>
              <a:gd name="connsiteY0" fmla="*/ 303750 h 607500"/>
              <a:gd name="connsiteX1" fmla="*/ 303750 w 607500"/>
              <a:gd name="connsiteY1" fmla="*/ 528750 h 607500"/>
              <a:gd name="connsiteX2" fmla="*/ 78750 w 607500"/>
              <a:gd name="connsiteY2" fmla="*/ 303750 h 607500"/>
              <a:gd name="connsiteX3" fmla="*/ 303750 w 607500"/>
              <a:gd name="connsiteY3" fmla="*/ 78750 h 607500"/>
              <a:gd name="connsiteX4" fmla="*/ 528750 w 607500"/>
              <a:gd name="connsiteY4" fmla="*/ 303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00" h="607500">
                <a:moveTo>
                  <a:pt x="528750" y="303750"/>
                </a:moveTo>
                <a:cubicBezTo>
                  <a:pt x="528750" y="428014"/>
                  <a:pt x="428014" y="528750"/>
                  <a:pt x="303750" y="528750"/>
                </a:cubicBezTo>
                <a:cubicBezTo>
                  <a:pt x="179486" y="528750"/>
                  <a:pt x="78750" y="428014"/>
                  <a:pt x="78750" y="303750"/>
                </a:cubicBezTo>
                <a:cubicBezTo>
                  <a:pt x="78750" y="179486"/>
                  <a:pt x="179486" y="78750"/>
                  <a:pt x="303750" y="78750"/>
                </a:cubicBezTo>
                <a:cubicBezTo>
                  <a:pt x="428014" y="78750"/>
                  <a:pt x="528750" y="179486"/>
                  <a:pt x="528750" y="30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任意多边形: 形状 346"/>
          <p:cNvSpPr/>
          <p:nvPr/>
        </p:nvSpPr>
        <p:spPr>
          <a:xfrm>
            <a:off x="1157250" y="4340551"/>
            <a:ext cx="157500" cy="247500"/>
          </a:xfrm>
          <a:custGeom>
            <a:avLst/>
            <a:gdLst>
              <a:gd name="connsiteX0" fmla="*/ 78750 w 157500"/>
              <a:gd name="connsiteY0" fmla="*/ 78750 h 247500"/>
              <a:gd name="connsiteX1" fmla="*/ 78750 w 157500"/>
              <a:gd name="connsiteY1" fmla="*/ 168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47500">
                <a:moveTo>
                  <a:pt x="78750" y="78750"/>
                </a:moveTo>
                <a:lnTo>
                  <a:pt x="78750" y="16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3" name="任意多边形: 形状 347"/>
          <p:cNvSpPr/>
          <p:nvPr/>
        </p:nvSpPr>
        <p:spPr>
          <a:xfrm>
            <a:off x="1157250" y="4520551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4" name="任意多边形: 形状 349"/>
          <p:cNvSpPr/>
          <p:nvPr/>
        </p:nvSpPr>
        <p:spPr>
          <a:xfrm>
            <a:off x="2012250" y="4205551"/>
            <a:ext cx="607500" cy="607500"/>
          </a:xfrm>
          <a:custGeom>
            <a:avLst/>
            <a:gdLst>
              <a:gd name="connsiteX0" fmla="*/ 528750 w 607500"/>
              <a:gd name="connsiteY0" fmla="*/ 303750 h 607500"/>
              <a:gd name="connsiteX1" fmla="*/ 303750 w 607500"/>
              <a:gd name="connsiteY1" fmla="*/ 528750 h 607500"/>
              <a:gd name="connsiteX2" fmla="*/ 78750 w 607500"/>
              <a:gd name="connsiteY2" fmla="*/ 303750 h 607500"/>
              <a:gd name="connsiteX3" fmla="*/ 303750 w 607500"/>
              <a:gd name="connsiteY3" fmla="*/ 78750 h 607500"/>
              <a:gd name="connsiteX4" fmla="*/ 528750 w 607500"/>
              <a:gd name="connsiteY4" fmla="*/ 303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00" h="607500">
                <a:moveTo>
                  <a:pt x="528750" y="303750"/>
                </a:moveTo>
                <a:cubicBezTo>
                  <a:pt x="528750" y="428014"/>
                  <a:pt x="428014" y="528750"/>
                  <a:pt x="303750" y="528750"/>
                </a:cubicBezTo>
                <a:cubicBezTo>
                  <a:pt x="179486" y="528750"/>
                  <a:pt x="78750" y="428014"/>
                  <a:pt x="78750" y="303750"/>
                </a:cubicBezTo>
                <a:cubicBezTo>
                  <a:pt x="78750" y="179486"/>
                  <a:pt x="179486" y="78750"/>
                  <a:pt x="303750" y="78750"/>
                </a:cubicBezTo>
                <a:cubicBezTo>
                  <a:pt x="428014" y="78750"/>
                  <a:pt x="528750" y="179486"/>
                  <a:pt x="528750" y="30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任意多边形: 形状 350"/>
          <p:cNvSpPr/>
          <p:nvPr/>
        </p:nvSpPr>
        <p:spPr>
          <a:xfrm>
            <a:off x="2237250" y="4340551"/>
            <a:ext cx="157500" cy="337500"/>
          </a:xfrm>
          <a:custGeom>
            <a:avLst/>
            <a:gdLst>
              <a:gd name="connsiteX0" fmla="*/ 78750 w 157500"/>
              <a:gd name="connsiteY0" fmla="*/ 78750 h 337500"/>
              <a:gd name="connsiteX1" fmla="*/ 78750 w 157500"/>
              <a:gd name="connsiteY1" fmla="*/ 25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337500">
                <a:moveTo>
                  <a:pt x="78750" y="78750"/>
                </a:moveTo>
                <a:lnTo>
                  <a:pt x="78750" y="25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6" name="任意多边形: 形状 351"/>
          <p:cNvSpPr/>
          <p:nvPr/>
        </p:nvSpPr>
        <p:spPr>
          <a:xfrm>
            <a:off x="2147250" y="4430551"/>
            <a:ext cx="337500" cy="157500"/>
          </a:xfrm>
          <a:custGeom>
            <a:avLst/>
            <a:gdLst>
              <a:gd name="connsiteX0" fmla="*/ 78750 w 337500"/>
              <a:gd name="connsiteY0" fmla="*/ 78750 h 157500"/>
              <a:gd name="connsiteX1" fmla="*/ 258750 w 33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500" h="157500">
                <a:moveTo>
                  <a:pt x="78750" y="78750"/>
                </a:moveTo>
                <a:lnTo>
                  <a:pt x="25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7" name="任意多边形: 形状 353"/>
          <p:cNvSpPr/>
          <p:nvPr/>
        </p:nvSpPr>
        <p:spPr>
          <a:xfrm>
            <a:off x="3270676" y="4207046"/>
            <a:ext cx="405000" cy="427500"/>
          </a:xfrm>
          <a:custGeom>
            <a:avLst/>
            <a:gdLst>
              <a:gd name="connsiteX0" fmla="*/ 78750 w 405000"/>
              <a:gd name="connsiteY0" fmla="*/ 324755 h 427500"/>
              <a:gd name="connsiteX1" fmla="*/ 236221 w 405000"/>
              <a:gd name="connsiteY1" fmla="*/ 347456 h 427500"/>
              <a:gd name="connsiteX2" fmla="*/ 248400 w 405000"/>
              <a:gd name="connsiteY2" fmla="*/ 336905 h 427500"/>
              <a:gd name="connsiteX3" fmla="*/ 315900 w 405000"/>
              <a:gd name="connsiteY3" fmla="*/ 269405 h 427500"/>
              <a:gd name="connsiteX4" fmla="*/ 313135 w 405000"/>
              <a:gd name="connsiteY4" fmla="*/ 110330 h 427500"/>
              <a:gd name="connsiteX5" fmla="*/ 156825 w 405000"/>
              <a:gd name="connsiteY5" fmla="*/ 110330 h 427500"/>
              <a:gd name="connsiteX6" fmla="*/ 118125 w 405000"/>
              <a:gd name="connsiteY6" fmla="*/ 148805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000" h="427500">
                <a:moveTo>
                  <a:pt x="78750" y="324755"/>
                </a:moveTo>
                <a:cubicBezTo>
                  <a:pt x="115966" y="374508"/>
                  <a:pt x="186468" y="384672"/>
                  <a:pt x="236221" y="347456"/>
                </a:cubicBezTo>
                <a:cubicBezTo>
                  <a:pt x="240528" y="344235"/>
                  <a:pt x="244598" y="340709"/>
                  <a:pt x="248400" y="336905"/>
                </a:cubicBezTo>
                <a:lnTo>
                  <a:pt x="315900" y="269405"/>
                </a:lnTo>
                <a:cubicBezTo>
                  <a:pt x="359064" y="224714"/>
                  <a:pt x="357826" y="153494"/>
                  <a:pt x="313135" y="110330"/>
                </a:cubicBezTo>
                <a:cubicBezTo>
                  <a:pt x="269539" y="68223"/>
                  <a:pt x="200421" y="68223"/>
                  <a:pt x="156825" y="110330"/>
                </a:cubicBezTo>
                <a:lnTo>
                  <a:pt x="118125" y="148805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8" name="任意多边形: 形状 354"/>
          <p:cNvSpPr/>
          <p:nvPr/>
        </p:nvSpPr>
        <p:spPr>
          <a:xfrm>
            <a:off x="3091946" y="4362929"/>
            <a:ext cx="405000" cy="427500"/>
          </a:xfrm>
          <a:custGeom>
            <a:avLst/>
            <a:gdLst>
              <a:gd name="connsiteX0" fmla="*/ 347480 w 405000"/>
              <a:gd name="connsiteY0" fmla="*/ 123872 h 427500"/>
              <a:gd name="connsiteX1" fmla="*/ 190009 w 405000"/>
              <a:gd name="connsiteY1" fmla="*/ 101171 h 427500"/>
              <a:gd name="connsiteX2" fmla="*/ 177830 w 405000"/>
              <a:gd name="connsiteY2" fmla="*/ 111722 h 427500"/>
              <a:gd name="connsiteX3" fmla="*/ 110330 w 405000"/>
              <a:gd name="connsiteY3" fmla="*/ 179222 h 427500"/>
              <a:gd name="connsiteX4" fmla="*/ 113095 w 405000"/>
              <a:gd name="connsiteY4" fmla="*/ 338297 h 427500"/>
              <a:gd name="connsiteX5" fmla="*/ 269405 w 405000"/>
              <a:gd name="connsiteY5" fmla="*/ 338297 h 427500"/>
              <a:gd name="connsiteX6" fmla="*/ 307880 w 405000"/>
              <a:gd name="connsiteY6" fmla="*/ 299822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000" h="427500">
                <a:moveTo>
                  <a:pt x="347480" y="123872"/>
                </a:moveTo>
                <a:cubicBezTo>
                  <a:pt x="310264" y="74118"/>
                  <a:pt x="239762" y="63955"/>
                  <a:pt x="190009" y="101171"/>
                </a:cubicBezTo>
                <a:cubicBezTo>
                  <a:pt x="185702" y="104392"/>
                  <a:pt x="181632" y="107918"/>
                  <a:pt x="177830" y="111722"/>
                </a:cubicBezTo>
                <a:lnTo>
                  <a:pt x="110330" y="179222"/>
                </a:lnTo>
                <a:cubicBezTo>
                  <a:pt x="67166" y="223912"/>
                  <a:pt x="68404" y="295133"/>
                  <a:pt x="113095" y="338297"/>
                </a:cubicBezTo>
                <a:cubicBezTo>
                  <a:pt x="156691" y="380403"/>
                  <a:pt x="225809" y="380403"/>
                  <a:pt x="269405" y="338297"/>
                </a:cubicBezTo>
                <a:lnTo>
                  <a:pt x="307880" y="29982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9" name="任意多边形: 形状 356"/>
          <p:cNvSpPr/>
          <p:nvPr/>
        </p:nvSpPr>
        <p:spPr>
          <a:xfrm>
            <a:off x="4262250" y="4588051"/>
            <a:ext cx="247500" cy="247500"/>
          </a:xfrm>
          <a:custGeom>
            <a:avLst/>
            <a:gdLst>
              <a:gd name="connsiteX0" fmla="*/ 168750 w 247500"/>
              <a:gd name="connsiteY0" fmla="*/ 123750 h 247500"/>
              <a:gd name="connsiteX1" fmla="*/ 123750 w 247500"/>
              <a:gd name="connsiteY1" fmla="*/ 168750 h 247500"/>
              <a:gd name="connsiteX2" fmla="*/ 78750 w 247500"/>
              <a:gd name="connsiteY2" fmla="*/ 123750 h 247500"/>
              <a:gd name="connsiteX3" fmla="*/ 123750 w 247500"/>
              <a:gd name="connsiteY3" fmla="*/ 78750 h 247500"/>
              <a:gd name="connsiteX4" fmla="*/ 168750 w 247500"/>
              <a:gd name="connsiteY4" fmla="*/ 123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500" h="247500">
                <a:moveTo>
                  <a:pt x="168750" y="123750"/>
                </a:moveTo>
                <a:cubicBezTo>
                  <a:pt x="168750" y="148603"/>
                  <a:pt x="148603" y="168750"/>
                  <a:pt x="123750" y="168750"/>
                </a:cubicBezTo>
                <a:cubicBezTo>
                  <a:pt x="98897" y="168750"/>
                  <a:pt x="78750" y="148603"/>
                  <a:pt x="78750" y="123750"/>
                </a:cubicBezTo>
                <a:cubicBezTo>
                  <a:pt x="78750" y="98897"/>
                  <a:pt x="98897" y="78750"/>
                  <a:pt x="123750" y="78750"/>
                </a:cubicBezTo>
                <a:cubicBezTo>
                  <a:pt x="148603" y="78750"/>
                  <a:pt x="168750" y="98897"/>
                  <a:pt x="168750" y="12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0" name="任意多边形: 形状 357"/>
          <p:cNvSpPr/>
          <p:nvPr/>
        </p:nvSpPr>
        <p:spPr>
          <a:xfrm>
            <a:off x="4532250" y="4588051"/>
            <a:ext cx="247500" cy="247500"/>
          </a:xfrm>
          <a:custGeom>
            <a:avLst/>
            <a:gdLst>
              <a:gd name="connsiteX0" fmla="*/ 168750 w 247500"/>
              <a:gd name="connsiteY0" fmla="*/ 123750 h 247500"/>
              <a:gd name="connsiteX1" fmla="*/ 123750 w 247500"/>
              <a:gd name="connsiteY1" fmla="*/ 168750 h 247500"/>
              <a:gd name="connsiteX2" fmla="*/ 78750 w 247500"/>
              <a:gd name="connsiteY2" fmla="*/ 123750 h 247500"/>
              <a:gd name="connsiteX3" fmla="*/ 123750 w 247500"/>
              <a:gd name="connsiteY3" fmla="*/ 78750 h 247500"/>
              <a:gd name="connsiteX4" fmla="*/ 168750 w 247500"/>
              <a:gd name="connsiteY4" fmla="*/ 123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500" h="247500">
                <a:moveTo>
                  <a:pt x="168750" y="123750"/>
                </a:moveTo>
                <a:cubicBezTo>
                  <a:pt x="168750" y="148603"/>
                  <a:pt x="148603" y="168750"/>
                  <a:pt x="123750" y="168750"/>
                </a:cubicBezTo>
                <a:cubicBezTo>
                  <a:pt x="98897" y="168750"/>
                  <a:pt x="78750" y="148603"/>
                  <a:pt x="78750" y="123750"/>
                </a:cubicBezTo>
                <a:cubicBezTo>
                  <a:pt x="78750" y="98897"/>
                  <a:pt x="98897" y="78750"/>
                  <a:pt x="123750" y="78750"/>
                </a:cubicBezTo>
                <a:cubicBezTo>
                  <a:pt x="148603" y="78750"/>
                  <a:pt x="168750" y="98897"/>
                  <a:pt x="168750" y="12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1" name="任意多边形: 形状 358"/>
          <p:cNvSpPr/>
          <p:nvPr/>
        </p:nvSpPr>
        <p:spPr>
          <a:xfrm>
            <a:off x="4149750" y="4183051"/>
            <a:ext cx="652500" cy="495000"/>
          </a:xfrm>
          <a:custGeom>
            <a:avLst/>
            <a:gdLst>
              <a:gd name="connsiteX0" fmla="*/ 183825 w 652500"/>
              <a:gd name="connsiteY0" fmla="*/ 191250 h 495000"/>
              <a:gd name="connsiteX1" fmla="*/ 573750 w 652500"/>
              <a:gd name="connsiteY1" fmla="*/ 191250 h 495000"/>
              <a:gd name="connsiteX2" fmla="*/ 535950 w 652500"/>
              <a:gd name="connsiteY2" fmla="*/ 380025 h 495000"/>
              <a:gd name="connsiteX3" fmla="*/ 490950 w 652500"/>
              <a:gd name="connsiteY3" fmla="*/ 416250 h 495000"/>
              <a:gd name="connsiteX4" fmla="*/ 253125 w 652500"/>
              <a:gd name="connsiteY4" fmla="*/ 416250 h 495000"/>
              <a:gd name="connsiteX5" fmla="*/ 208125 w 652500"/>
              <a:gd name="connsiteY5" fmla="*/ 377100 h 495000"/>
              <a:gd name="connsiteX6" fmla="*/ 173925 w 652500"/>
              <a:gd name="connsiteY6" fmla="*/ 117900 h 495000"/>
              <a:gd name="connsiteX7" fmla="*/ 129375 w 652500"/>
              <a:gd name="connsiteY7" fmla="*/ 78750 h 495000"/>
              <a:gd name="connsiteX8" fmla="*/ 78750 w 652500"/>
              <a:gd name="connsiteY8" fmla="*/ 78750 h 49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500" h="495000">
                <a:moveTo>
                  <a:pt x="183825" y="191250"/>
                </a:moveTo>
                <a:lnTo>
                  <a:pt x="573750" y="191250"/>
                </a:lnTo>
                <a:lnTo>
                  <a:pt x="535950" y="380025"/>
                </a:lnTo>
                <a:cubicBezTo>
                  <a:pt x="531703" y="401405"/>
                  <a:pt x="512744" y="416668"/>
                  <a:pt x="490950" y="416250"/>
                </a:cubicBezTo>
                <a:lnTo>
                  <a:pt x="253125" y="416250"/>
                </a:lnTo>
                <a:cubicBezTo>
                  <a:pt x="230388" y="416443"/>
                  <a:pt x="211080" y="399645"/>
                  <a:pt x="208125" y="377100"/>
                </a:cubicBezTo>
                <a:lnTo>
                  <a:pt x="173925" y="117900"/>
                </a:lnTo>
                <a:cubicBezTo>
                  <a:pt x="170992" y="95526"/>
                  <a:pt x="151941" y="78784"/>
                  <a:pt x="129375" y="78750"/>
                </a:cubicBezTo>
                <a:lnTo>
                  <a:pt x="7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任意多边形: 形状 360"/>
          <p:cNvSpPr/>
          <p:nvPr/>
        </p:nvSpPr>
        <p:spPr>
          <a:xfrm>
            <a:off x="5387249" y="4543051"/>
            <a:ext cx="337500" cy="247500"/>
          </a:xfrm>
          <a:custGeom>
            <a:avLst/>
            <a:gdLst>
              <a:gd name="connsiteX0" fmla="*/ 78750 w 337500"/>
              <a:gd name="connsiteY0" fmla="*/ 78750 h 247500"/>
              <a:gd name="connsiteX1" fmla="*/ 168750 w 337500"/>
              <a:gd name="connsiteY1" fmla="*/ 168750 h 247500"/>
              <a:gd name="connsiteX2" fmla="*/ 258750 w 337500"/>
              <a:gd name="connsiteY2" fmla="*/ 78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500" h="247500">
                <a:moveTo>
                  <a:pt x="78750" y="78750"/>
                </a:moveTo>
                <a:lnTo>
                  <a:pt x="168750" y="168750"/>
                </a:lnTo>
                <a:lnTo>
                  <a:pt x="25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任意多边形: 形状 361"/>
          <p:cNvSpPr/>
          <p:nvPr/>
        </p:nvSpPr>
        <p:spPr>
          <a:xfrm>
            <a:off x="5477249" y="4430551"/>
            <a:ext cx="157500" cy="360000"/>
          </a:xfrm>
          <a:custGeom>
            <a:avLst/>
            <a:gdLst>
              <a:gd name="connsiteX0" fmla="*/ 78750 w 157500"/>
              <a:gd name="connsiteY0" fmla="*/ 78750 h 360000"/>
              <a:gd name="connsiteX1" fmla="*/ 78750 w 157500"/>
              <a:gd name="connsiteY1" fmla="*/ 28125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360000">
                <a:moveTo>
                  <a:pt x="78750" y="78750"/>
                </a:moveTo>
                <a:lnTo>
                  <a:pt x="78750" y="2812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任意多边形: 形状 362"/>
          <p:cNvSpPr/>
          <p:nvPr/>
        </p:nvSpPr>
        <p:spPr>
          <a:xfrm>
            <a:off x="5229504" y="4227745"/>
            <a:ext cx="652500" cy="495000"/>
          </a:xfrm>
          <a:custGeom>
            <a:avLst/>
            <a:gdLst>
              <a:gd name="connsiteX0" fmla="*/ 526295 w 652500"/>
              <a:gd name="connsiteY0" fmla="*/ 418581 h 495000"/>
              <a:gd name="connsiteX1" fmla="*/ 553608 w 652500"/>
              <a:gd name="connsiteY1" fmla="*/ 261844 h 495000"/>
              <a:gd name="connsiteX2" fmla="*/ 461495 w 652500"/>
              <a:gd name="connsiteY2" fmla="*/ 214056 h 495000"/>
              <a:gd name="connsiteX3" fmla="*/ 433145 w 652500"/>
              <a:gd name="connsiteY3" fmla="*/ 214056 h 495000"/>
              <a:gd name="connsiteX4" fmla="*/ 214056 w 652500"/>
              <a:gd name="connsiteY4" fmla="*/ 84442 h 495000"/>
              <a:gd name="connsiteX5" fmla="*/ 84442 w 652500"/>
              <a:gd name="connsiteY5" fmla="*/ 303531 h 495000"/>
              <a:gd name="connsiteX6" fmla="*/ 123995 w 652500"/>
              <a:gd name="connsiteY6" fmla="*/ 378081 h 49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500" h="495000">
                <a:moveTo>
                  <a:pt x="526295" y="418581"/>
                </a:moveTo>
                <a:cubicBezTo>
                  <a:pt x="577119" y="382841"/>
                  <a:pt x="589348" y="312668"/>
                  <a:pt x="553608" y="261844"/>
                </a:cubicBezTo>
                <a:cubicBezTo>
                  <a:pt x="532523" y="231859"/>
                  <a:pt x="498151" y="214027"/>
                  <a:pt x="461495" y="214056"/>
                </a:cubicBezTo>
                <a:lnTo>
                  <a:pt x="433145" y="214056"/>
                </a:lnTo>
                <a:cubicBezTo>
                  <a:pt x="408437" y="117764"/>
                  <a:pt x="310347" y="59734"/>
                  <a:pt x="214056" y="84442"/>
                </a:cubicBezTo>
                <a:cubicBezTo>
                  <a:pt x="117764" y="109150"/>
                  <a:pt x="59734" y="207239"/>
                  <a:pt x="84442" y="303531"/>
                </a:cubicBezTo>
                <a:cubicBezTo>
                  <a:pt x="91532" y="331164"/>
                  <a:pt x="105089" y="356716"/>
                  <a:pt x="123995" y="378081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35" name="组合 234"/>
          <p:cNvGrpSpPr/>
          <p:nvPr/>
        </p:nvGrpSpPr>
        <p:grpSpPr>
          <a:xfrm>
            <a:off x="6377250" y="4205551"/>
            <a:ext cx="517500" cy="607500"/>
            <a:chOff x="6377250" y="4205250"/>
            <a:chExt cx="517500" cy="607500"/>
          </a:xfrm>
        </p:grpSpPr>
        <p:sp>
          <p:nvSpPr>
            <p:cNvPr id="269" name="任意多边形: 形状 364"/>
            <p:cNvSpPr/>
            <p:nvPr/>
          </p:nvSpPr>
          <p:spPr>
            <a:xfrm>
              <a:off x="6377250" y="4205250"/>
              <a:ext cx="517500" cy="607500"/>
            </a:xfrm>
            <a:custGeom>
              <a:avLst/>
              <a:gdLst>
                <a:gd name="connsiteX0" fmla="*/ 303750 w 517500"/>
                <a:gd name="connsiteY0" fmla="*/ 78750 h 607500"/>
                <a:gd name="connsiteX1" fmla="*/ 123750 w 517500"/>
                <a:gd name="connsiteY1" fmla="*/ 78750 h 607500"/>
                <a:gd name="connsiteX2" fmla="*/ 78750 w 517500"/>
                <a:gd name="connsiteY2" fmla="*/ 123750 h 607500"/>
                <a:gd name="connsiteX3" fmla="*/ 78750 w 517500"/>
                <a:gd name="connsiteY3" fmla="*/ 483750 h 607500"/>
                <a:gd name="connsiteX4" fmla="*/ 123750 w 517500"/>
                <a:gd name="connsiteY4" fmla="*/ 528750 h 607500"/>
                <a:gd name="connsiteX5" fmla="*/ 393750 w 517500"/>
                <a:gd name="connsiteY5" fmla="*/ 528750 h 607500"/>
                <a:gd name="connsiteX6" fmla="*/ 438750 w 517500"/>
                <a:gd name="connsiteY6" fmla="*/ 483750 h 607500"/>
                <a:gd name="connsiteX7" fmla="*/ 438750 w 517500"/>
                <a:gd name="connsiteY7" fmla="*/ 213750 h 60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500" h="607500">
                  <a:moveTo>
                    <a:pt x="303750" y="78750"/>
                  </a:moveTo>
                  <a:lnTo>
                    <a:pt x="123750" y="78750"/>
                  </a:lnTo>
                  <a:cubicBezTo>
                    <a:pt x="98897" y="78750"/>
                    <a:pt x="78750" y="98897"/>
                    <a:pt x="78750" y="123750"/>
                  </a:cubicBezTo>
                  <a:lnTo>
                    <a:pt x="78750" y="483750"/>
                  </a:lnTo>
                  <a:cubicBezTo>
                    <a:pt x="78750" y="508604"/>
                    <a:pt x="98897" y="528750"/>
                    <a:pt x="123750" y="528750"/>
                  </a:cubicBezTo>
                  <a:lnTo>
                    <a:pt x="393750" y="528750"/>
                  </a:lnTo>
                  <a:cubicBezTo>
                    <a:pt x="418604" y="528750"/>
                    <a:pt x="438750" y="508604"/>
                    <a:pt x="438750" y="483750"/>
                  </a:cubicBezTo>
                  <a:lnTo>
                    <a:pt x="438750" y="213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270" name="组合 269"/>
            <p:cNvGrpSpPr/>
            <p:nvPr/>
          </p:nvGrpSpPr>
          <p:grpSpPr>
            <a:xfrm>
              <a:off x="6467250" y="4205250"/>
              <a:ext cx="427500" cy="495000"/>
              <a:chOff x="6467250" y="4205250"/>
              <a:chExt cx="427500" cy="495000"/>
            </a:xfrm>
          </p:grpSpPr>
          <p:sp>
            <p:nvSpPr>
              <p:cNvPr id="271" name="任意多边形: 形状 365"/>
              <p:cNvSpPr/>
              <p:nvPr/>
            </p:nvSpPr>
            <p:spPr>
              <a:xfrm>
                <a:off x="6602250" y="4205250"/>
                <a:ext cx="292500" cy="292500"/>
              </a:xfrm>
              <a:custGeom>
                <a:avLst/>
                <a:gdLst>
                  <a:gd name="connsiteX0" fmla="*/ 78750 w 292500"/>
                  <a:gd name="connsiteY0" fmla="*/ 78750 h 292500"/>
                  <a:gd name="connsiteX1" fmla="*/ 78750 w 292500"/>
                  <a:gd name="connsiteY1" fmla="*/ 213750 h 292500"/>
                  <a:gd name="connsiteX2" fmla="*/ 213750 w 292500"/>
                  <a:gd name="connsiteY2" fmla="*/ 213750 h 29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2500" h="292500">
                    <a:moveTo>
                      <a:pt x="78750" y="78750"/>
                    </a:moveTo>
                    <a:lnTo>
                      <a:pt x="78750" y="213750"/>
                    </a:lnTo>
                    <a:lnTo>
                      <a:pt x="213750" y="213750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2" name="任意多边形: 形状 366"/>
              <p:cNvSpPr/>
              <p:nvPr/>
            </p:nvSpPr>
            <p:spPr>
              <a:xfrm>
                <a:off x="6467250" y="4452750"/>
                <a:ext cx="337500" cy="157500"/>
              </a:xfrm>
              <a:custGeom>
                <a:avLst/>
                <a:gdLst>
                  <a:gd name="connsiteX0" fmla="*/ 258750 w 337500"/>
                  <a:gd name="connsiteY0" fmla="*/ 78750 h 157500"/>
                  <a:gd name="connsiteX1" fmla="*/ 78750 w 337500"/>
                  <a:gd name="connsiteY1" fmla="*/ 7875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7500" h="157500">
                    <a:moveTo>
                      <a:pt x="258750" y="78750"/>
                    </a:moveTo>
                    <a:lnTo>
                      <a:pt x="78750" y="78750"/>
                    </a:lnTo>
                  </a:path>
                </a:pathLst>
              </a:custGeom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3" name="任意多边形: 形状 367"/>
              <p:cNvSpPr/>
              <p:nvPr/>
            </p:nvSpPr>
            <p:spPr>
              <a:xfrm>
                <a:off x="6467250" y="4542750"/>
                <a:ext cx="337500" cy="157500"/>
              </a:xfrm>
              <a:custGeom>
                <a:avLst/>
                <a:gdLst>
                  <a:gd name="connsiteX0" fmla="*/ 258750 w 337500"/>
                  <a:gd name="connsiteY0" fmla="*/ 78750 h 157500"/>
                  <a:gd name="connsiteX1" fmla="*/ 78750 w 337500"/>
                  <a:gd name="connsiteY1" fmla="*/ 7875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7500" h="157500">
                    <a:moveTo>
                      <a:pt x="258750" y="78750"/>
                    </a:moveTo>
                    <a:lnTo>
                      <a:pt x="78750" y="78750"/>
                    </a:lnTo>
                  </a:path>
                </a:pathLst>
              </a:custGeom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4" name="任意多边形: 形状 368"/>
              <p:cNvSpPr/>
              <p:nvPr/>
            </p:nvSpPr>
            <p:spPr>
              <a:xfrm>
                <a:off x="6467250" y="4362750"/>
                <a:ext cx="202500" cy="157500"/>
              </a:xfrm>
              <a:custGeom>
                <a:avLst/>
                <a:gdLst>
                  <a:gd name="connsiteX0" fmla="*/ 123750 w 202500"/>
                  <a:gd name="connsiteY0" fmla="*/ 78750 h 157500"/>
                  <a:gd name="connsiteX1" fmla="*/ 101250 w 202500"/>
                  <a:gd name="connsiteY1" fmla="*/ 78750 h 157500"/>
                  <a:gd name="connsiteX2" fmla="*/ 78750 w 202500"/>
                  <a:gd name="connsiteY2" fmla="*/ 7875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500" h="157500">
                    <a:moveTo>
                      <a:pt x="123750" y="78750"/>
                    </a:moveTo>
                    <a:lnTo>
                      <a:pt x="101250" y="78750"/>
                    </a:lnTo>
                    <a:lnTo>
                      <a:pt x="78750" y="78750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>
                <a:lvl1pPr marL="0" lvl="0" indent="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indent="1524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lvl="2" indent="3048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lvl="3" indent="4572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lvl="4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3048000" lvl="5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3657600" lvl="6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4267200" lvl="7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4876800" lvl="8" indent="609600" algn="l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735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36" name="任意多边形: 形状 370"/>
          <p:cNvSpPr/>
          <p:nvPr/>
        </p:nvSpPr>
        <p:spPr>
          <a:xfrm>
            <a:off x="7412251" y="4205551"/>
            <a:ext cx="607500" cy="607500"/>
          </a:xfrm>
          <a:custGeom>
            <a:avLst/>
            <a:gdLst>
              <a:gd name="connsiteX0" fmla="*/ 528750 w 607500"/>
              <a:gd name="connsiteY0" fmla="*/ 303750 h 607500"/>
              <a:gd name="connsiteX1" fmla="*/ 303750 w 607500"/>
              <a:gd name="connsiteY1" fmla="*/ 528750 h 607500"/>
              <a:gd name="connsiteX2" fmla="*/ 78750 w 607500"/>
              <a:gd name="connsiteY2" fmla="*/ 303750 h 607500"/>
              <a:gd name="connsiteX3" fmla="*/ 303750 w 607500"/>
              <a:gd name="connsiteY3" fmla="*/ 78750 h 607500"/>
              <a:gd name="connsiteX4" fmla="*/ 528750 w 607500"/>
              <a:gd name="connsiteY4" fmla="*/ 303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00" h="607500">
                <a:moveTo>
                  <a:pt x="528750" y="303750"/>
                </a:moveTo>
                <a:cubicBezTo>
                  <a:pt x="528750" y="428014"/>
                  <a:pt x="428014" y="528750"/>
                  <a:pt x="303750" y="528750"/>
                </a:cubicBezTo>
                <a:cubicBezTo>
                  <a:pt x="179486" y="528750"/>
                  <a:pt x="78750" y="428014"/>
                  <a:pt x="78750" y="303750"/>
                </a:cubicBezTo>
                <a:cubicBezTo>
                  <a:pt x="78750" y="179486"/>
                  <a:pt x="179486" y="78750"/>
                  <a:pt x="303750" y="78750"/>
                </a:cubicBezTo>
                <a:cubicBezTo>
                  <a:pt x="428014" y="78750"/>
                  <a:pt x="528750" y="179486"/>
                  <a:pt x="528750" y="30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任意多边形: 形状 371"/>
          <p:cNvSpPr/>
          <p:nvPr/>
        </p:nvSpPr>
        <p:spPr>
          <a:xfrm>
            <a:off x="7547251" y="4340551"/>
            <a:ext cx="337500" cy="337500"/>
          </a:xfrm>
          <a:custGeom>
            <a:avLst/>
            <a:gdLst>
              <a:gd name="connsiteX0" fmla="*/ 258750 w 337500"/>
              <a:gd name="connsiteY0" fmla="*/ 168750 h 337500"/>
              <a:gd name="connsiteX1" fmla="*/ 168750 w 337500"/>
              <a:gd name="connsiteY1" fmla="*/ 258750 h 337500"/>
              <a:gd name="connsiteX2" fmla="*/ 78750 w 337500"/>
              <a:gd name="connsiteY2" fmla="*/ 168750 h 337500"/>
              <a:gd name="connsiteX3" fmla="*/ 168750 w 337500"/>
              <a:gd name="connsiteY3" fmla="*/ 78750 h 337500"/>
              <a:gd name="connsiteX4" fmla="*/ 258750 w 337500"/>
              <a:gd name="connsiteY4" fmla="*/ 16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00" h="337500">
                <a:moveTo>
                  <a:pt x="258750" y="168750"/>
                </a:moveTo>
                <a:cubicBezTo>
                  <a:pt x="258750" y="218456"/>
                  <a:pt x="218456" y="258750"/>
                  <a:pt x="168750" y="258750"/>
                </a:cubicBezTo>
                <a:cubicBezTo>
                  <a:pt x="119044" y="258750"/>
                  <a:pt x="78750" y="218456"/>
                  <a:pt x="78750" y="168750"/>
                </a:cubicBezTo>
                <a:cubicBezTo>
                  <a:pt x="78750" y="119044"/>
                  <a:pt x="119044" y="78750"/>
                  <a:pt x="168750" y="78750"/>
                </a:cubicBezTo>
                <a:cubicBezTo>
                  <a:pt x="218456" y="78750"/>
                  <a:pt x="258750" y="119044"/>
                  <a:pt x="258750" y="16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任意多边形: 形状 372"/>
          <p:cNvSpPr/>
          <p:nvPr/>
        </p:nvSpPr>
        <p:spPr>
          <a:xfrm>
            <a:off x="7637251" y="4340551"/>
            <a:ext cx="360000" cy="157500"/>
          </a:xfrm>
          <a:custGeom>
            <a:avLst/>
            <a:gdLst>
              <a:gd name="connsiteX0" fmla="*/ 285075 w 360000"/>
              <a:gd name="connsiteY0" fmla="*/ 78750 h 157500"/>
              <a:gd name="connsiteX1" fmla="*/ 78750 w 360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000" h="157500">
                <a:moveTo>
                  <a:pt x="285075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9" name="任意多边形: 形状 373"/>
          <p:cNvSpPr/>
          <p:nvPr/>
        </p:nvSpPr>
        <p:spPr>
          <a:xfrm>
            <a:off x="7456126" y="4296901"/>
            <a:ext cx="247500" cy="315000"/>
          </a:xfrm>
          <a:custGeom>
            <a:avLst/>
            <a:gdLst>
              <a:gd name="connsiteX0" fmla="*/ 78750 w 247500"/>
              <a:gd name="connsiteY0" fmla="*/ 78750 h 315000"/>
              <a:gd name="connsiteX1" fmla="*/ 182025 w 247500"/>
              <a:gd name="connsiteY1" fmla="*/ 257400 h 3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315000">
                <a:moveTo>
                  <a:pt x="78750" y="78750"/>
                </a:moveTo>
                <a:lnTo>
                  <a:pt x="182025" y="25740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任意多边形: 形状 374"/>
          <p:cNvSpPr/>
          <p:nvPr/>
        </p:nvSpPr>
        <p:spPr>
          <a:xfrm>
            <a:off x="7612051" y="4475551"/>
            <a:ext cx="247500" cy="315000"/>
          </a:xfrm>
          <a:custGeom>
            <a:avLst/>
            <a:gdLst>
              <a:gd name="connsiteX0" fmla="*/ 78750 w 247500"/>
              <a:gd name="connsiteY0" fmla="*/ 257400 h 315000"/>
              <a:gd name="connsiteX1" fmla="*/ 181800 w 247500"/>
              <a:gd name="connsiteY1" fmla="*/ 78750 h 3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315000">
                <a:moveTo>
                  <a:pt x="78750" y="257400"/>
                </a:moveTo>
                <a:lnTo>
                  <a:pt x="18180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1" name="图形 216"/>
          <p:cNvSpPr/>
          <p:nvPr/>
        </p:nvSpPr>
        <p:spPr>
          <a:xfrm>
            <a:off x="9594751" y="4205551"/>
            <a:ext cx="562500" cy="607500"/>
          </a:xfrm>
          <a:custGeom>
            <a:avLst/>
            <a:gdLst>
              <a:gd name="connsiteX0" fmla="*/ 303750 w 562500"/>
              <a:gd name="connsiteY0" fmla="*/ 78750 h 607500"/>
              <a:gd name="connsiteX1" fmla="*/ 78750 w 562500"/>
              <a:gd name="connsiteY1" fmla="*/ 348750 h 607500"/>
              <a:gd name="connsiteX2" fmla="*/ 281250 w 562500"/>
              <a:gd name="connsiteY2" fmla="*/ 348750 h 607500"/>
              <a:gd name="connsiteX3" fmla="*/ 258750 w 562500"/>
              <a:gd name="connsiteY3" fmla="*/ 528750 h 607500"/>
              <a:gd name="connsiteX4" fmla="*/ 483750 w 562500"/>
              <a:gd name="connsiteY4" fmla="*/ 258750 h 607500"/>
              <a:gd name="connsiteX5" fmla="*/ 281250 w 562500"/>
              <a:gd name="connsiteY5" fmla="*/ 258750 h 607500"/>
              <a:gd name="connsiteX6" fmla="*/ 303750 w 562500"/>
              <a:gd name="connsiteY6" fmla="*/ 78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2500" h="607500">
                <a:moveTo>
                  <a:pt x="303750" y="78750"/>
                </a:moveTo>
                <a:lnTo>
                  <a:pt x="78750" y="348750"/>
                </a:lnTo>
                <a:lnTo>
                  <a:pt x="281250" y="348750"/>
                </a:lnTo>
                <a:lnTo>
                  <a:pt x="258750" y="528750"/>
                </a:lnTo>
                <a:lnTo>
                  <a:pt x="483750" y="258750"/>
                </a:lnTo>
                <a:lnTo>
                  <a:pt x="281250" y="258750"/>
                </a:lnTo>
                <a:lnTo>
                  <a:pt x="303750" y="78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2" name="任意多边形: 形状 377"/>
          <p:cNvSpPr/>
          <p:nvPr/>
        </p:nvSpPr>
        <p:spPr>
          <a:xfrm>
            <a:off x="10719750" y="4250551"/>
            <a:ext cx="382500" cy="517500"/>
          </a:xfrm>
          <a:custGeom>
            <a:avLst/>
            <a:gdLst>
              <a:gd name="connsiteX0" fmla="*/ 78750 w 382500"/>
              <a:gd name="connsiteY0" fmla="*/ 78750 h 517500"/>
              <a:gd name="connsiteX1" fmla="*/ 303750 w 382500"/>
              <a:gd name="connsiteY1" fmla="*/ 258750 h 517500"/>
              <a:gd name="connsiteX2" fmla="*/ 78750 w 382500"/>
              <a:gd name="connsiteY2" fmla="*/ 438750 h 517500"/>
              <a:gd name="connsiteX3" fmla="*/ 78750 w 382500"/>
              <a:gd name="connsiteY3" fmla="*/ 78750 h 5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00" h="517500">
                <a:moveTo>
                  <a:pt x="78750" y="78750"/>
                </a:moveTo>
                <a:lnTo>
                  <a:pt x="303750" y="258750"/>
                </a:lnTo>
                <a:lnTo>
                  <a:pt x="78750" y="438750"/>
                </a:lnTo>
                <a:lnTo>
                  <a:pt x="78750" y="78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3" name="任意多边形: 形状 378"/>
          <p:cNvSpPr/>
          <p:nvPr/>
        </p:nvSpPr>
        <p:spPr>
          <a:xfrm>
            <a:off x="11034750" y="4273051"/>
            <a:ext cx="157500" cy="472500"/>
          </a:xfrm>
          <a:custGeom>
            <a:avLst/>
            <a:gdLst>
              <a:gd name="connsiteX0" fmla="*/ 78750 w 157500"/>
              <a:gd name="connsiteY0" fmla="*/ 78750 h 472500"/>
              <a:gd name="connsiteX1" fmla="*/ 78750 w 157500"/>
              <a:gd name="connsiteY1" fmla="*/ 3937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472500">
                <a:moveTo>
                  <a:pt x="78750" y="78750"/>
                </a:moveTo>
                <a:lnTo>
                  <a:pt x="78750" y="39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4" name="图形 218"/>
          <p:cNvSpPr/>
          <p:nvPr/>
        </p:nvSpPr>
        <p:spPr>
          <a:xfrm>
            <a:off x="999750" y="5308051"/>
            <a:ext cx="472500" cy="562500"/>
          </a:xfrm>
          <a:custGeom>
            <a:avLst/>
            <a:gdLst>
              <a:gd name="connsiteX0" fmla="*/ 78750 w 472500"/>
              <a:gd name="connsiteY0" fmla="*/ 78750 h 562500"/>
              <a:gd name="connsiteX1" fmla="*/ 393750 w 472500"/>
              <a:gd name="connsiteY1" fmla="*/ 281250 h 562500"/>
              <a:gd name="connsiteX2" fmla="*/ 78750 w 472500"/>
              <a:gd name="connsiteY2" fmla="*/ 483750 h 562500"/>
              <a:gd name="connsiteX3" fmla="*/ 78750 w 472500"/>
              <a:gd name="connsiteY3" fmla="*/ 78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500" h="562500">
                <a:moveTo>
                  <a:pt x="78750" y="78750"/>
                </a:moveTo>
                <a:lnTo>
                  <a:pt x="393750" y="281250"/>
                </a:lnTo>
                <a:lnTo>
                  <a:pt x="78750" y="483750"/>
                </a:lnTo>
                <a:lnTo>
                  <a:pt x="78750" y="78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5" name="任意多边形: 形状 381"/>
          <p:cNvSpPr/>
          <p:nvPr/>
        </p:nvSpPr>
        <p:spPr>
          <a:xfrm>
            <a:off x="2012251" y="5353051"/>
            <a:ext cx="360000" cy="472500"/>
          </a:xfrm>
          <a:custGeom>
            <a:avLst/>
            <a:gdLst>
              <a:gd name="connsiteX0" fmla="*/ 281250 w 360000"/>
              <a:gd name="connsiteY0" fmla="*/ 78750 h 472500"/>
              <a:gd name="connsiteX1" fmla="*/ 168750 w 360000"/>
              <a:gd name="connsiteY1" fmla="*/ 168750 h 472500"/>
              <a:gd name="connsiteX2" fmla="*/ 78750 w 360000"/>
              <a:gd name="connsiteY2" fmla="*/ 168750 h 472500"/>
              <a:gd name="connsiteX3" fmla="*/ 78750 w 360000"/>
              <a:gd name="connsiteY3" fmla="*/ 303750 h 472500"/>
              <a:gd name="connsiteX4" fmla="*/ 168750 w 360000"/>
              <a:gd name="connsiteY4" fmla="*/ 303750 h 472500"/>
              <a:gd name="connsiteX5" fmla="*/ 281250 w 360000"/>
              <a:gd name="connsiteY5" fmla="*/ 393750 h 472500"/>
              <a:gd name="connsiteX6" fmla="*/ 281250 w 360000"/>
              <a:gd name="connsiteY6" fmla="*/ 787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472500">
                <a:moveTo>
                  <a:pt x="281250" y="78750"/>
                </a:moveTo>
                <a:lnTo>
                  <a:pt x="168750" y="168750"/>
                </a:lnTo>
                <a:lnTo>
                  <a:pt x="78750" y="168750"/>
                </a:lnTo>
                <a:lnTo>
                  <a:pt x="78750" y="303750"/>
                </a:lnTo>
                <a:lnTo>
                  <a:pt x="168750" y="303750"/>
                </a:lnTo>
                <a:lnTo>
                  <a:pt x="281250" y="393750"/>
                </a:lnTo>
                <a:lnTo>
                  <a:pt x="281250" y="78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6" name="任意多边形: 形状 382"/>
          <p:cNvSpPr/>
          <p:nvPr/>
        </p:nvSpPr>
        <p:spPr>
          <a:xfrm>
            <a:off x="2316901" y="5351476"/>
            <a:ext cx="292500" cy="472500"/>
          </a:xfrm>
          <a:custGeom>
            <a:avLst/>
            <a:gdLst>
              <a:gd name="connsiteX0" fmla="*/ 158175 w 292500"/>
              <a:gd name="connsiteY0" fmla="*/ 78750 h 472500"/>
              <a:gd name="connsiteX1" fmla="*/ 158175 w 292500"/>
              <a:gd name="connsiteY1" fmla="*/ 396900 h 472500"/>
              <a:gd name="connsiteX2" fmla="*/ 78750 w 292500"/>
              <a:gd name="connsiteY2" fmla="*/ 158175 h 472500"/>
              <a:gd name="connsiteX3" fmla="*/ 78750 w 292500"/>
              <a:gd name="connsiteY3" fmla="*/ 3172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500" h="472500">
                <a:moveTo>
                  <a:pt x="158175" y="78750"/>
                </a:moveTo>
                <a:cubicBezTo>
                  <a:pt x="246011" y="166613"/>
                  <a:pt x="246011" y="309038"/>
                  <a:pt x="158175" y="396900"/>
                </a:cubicBezTo>
                <a:moveTo>
                  <a:pt x="78750" y="158175"/>
                </a:moveTo>
                <a:cubicBezTo>
                  <a:pt x="122668" y="202106"/>
                  <a:pt x="122668" y="273319"/>
                  <a:pt x="78750" y="317250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7" name="任意多边形: 形状 384"/>
          <p:cNvSpPr/>
          <p:nvPr/>
        </p:nvSpPr>
        <p:spPr>
          <a:xfrm>
            <a:off x="3113176" y="5578051"/>
            <a:ext cx="562500" cy="292500"/>
          </a:xfrm>
          <a:custGeom>
            <a:avLst/>
            <a:gdLst>
              <a:gd name="connsiteX0" fmla="*/ 213750 w 562500"/>
              <a:gd name="connsiteY0" fmla="*/ 123750 h 292500"/>
              <a:gd name="connsiteX1" fmla="*/ 123750 w 562500"/>
              <a:gd name="connsiteY1" fmla="*/ 123750 h 292500"/>
              <a:gd name="connsiteX2" fmla="*/ 78750 w 562500"/>
              <a:gd name="connsiteY2" fmla="*/ 168750 h 292500"/>
              <a:gd name="connsiteX3" fmla="*/ 123750 w 562500"/>
              <a:gd name="connsiteY3" fmla="*/ 213750 h 292500"/>
              <a:gd name="connsiteX4" fmla="*/ 168750 w 562500"/>
              <a:gd name="connsiteY4" fmla="*/ 213750 h 292500"/>
              <a:gd name="connsiteX5" fmla="*/ 213750 w 562500"/>
              <a:gd name="connsiteY5" fmla="*/ 168750 h 292500"/>
              <a:gd name="connsiteX6" fmla="*/ 483750 w 562500"/>
              <a:gd name="connsiteY6" fmla="*/ 78750 h 292500"/>
              <a:gd name="connsiteX7" fmla="*/ 393750 w 562500"/>
              <a:gd name="connsiteY7" fmla="*/ 78750 h 292500"/>
              <a:gd name="connsiteX8" fmla="*/ 348750 w 562500"/>
              <a:gd name="connsiteY8" fmla="*/ 123750 h 292500"/>
              <a:gd name="connsiteX9" fmla="*/ 393750 w 562500"/>
              <a:gd name="connsiteY9" fmla="*/ 168750 h 292500"/>
              <a:gd name="connsiteX10" fmla="*/ 438750 w 562500"/>
              <a:gd name="connsiteY10" fmla="*/ 168750 h 292500"/>
              <a:gd name="connsiteX11" fmla="*/ 483750 w 562500"/>
              <a:gd name="connsiteY11" fmla="*/ 12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500" h="292500">
                <a:moveTo>
                  <a:pt x="213750" y="123750"/>
                </a:moveTo>
                <a:lnTo>
                  <a:pt x="123750" y="123750"/>
                </a:lnTo>
                <a:cubicBezTo>
                  <a:pt x="98897" y="123750"/>
                  <a:pt x="78750" y="143896"/>
                  <a:pt x="78750" y="168750"/>
                </a:cubicBezTo>
                <a:cubicBezTo>
                  <a:pt x="78750" y="193604"/>
                  <a:pt x="98897" y="213750"/>
                  <a:pt x="123750" y="213750"/>
                </a:cubicBezTo>
                <a:lnTo>
                  <a:pt x="168750" y="213750"/>
                </a:lnTo>
                <a:cubicBezTo>
                  <a:pt x="193603" y="213750"/>
                  <a:pt x="213750" y="193604"/>
                  <a:pt x="213750" y="168750"/>
                </a:cubicBezTo>
                <a:close/>
                <a:moveTo>
                  <a:pt x="483750" y="78750"/>
                </a:moveTo>
                <a:lnTo>
                  <a:pt x="393750" y="78750"/>
                </a:lnTo>
                <a:cubicBezTo>
                  <a:pt x="368897" y="78750"/>
                  <a:pt x="348750" y="98897"/>
                  <a:pt x="348750" y="123750"/>
                </a:cubicBezTo>
                <a:cubicBezTo>
                  <a:pt x="348750" y="148604"/>
                  <a:pt x="368897" y="168750"/>
                  <a:pt x="393750" y="168750"/>
                </a:cubicBezTo>
                <a:lnTo>
                  <a:pt x="438750" y="168750"/>
                </a:lnTo>
                <a:cubicBezTo>
                  <a:pt x="463604" y="168750"/>
                  <a:pt x="483750" y="148604"/>
                  <a:pt x="483750" y="12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8" name="任意多边形: 形状 385"/>
          <p:cNvSpPr/>
          <p:nvPr/>
        </p:nvSpPr>
        <p:spPr>
          <a:xfrm>
            <a:off x="3248176" y="5308051"/>
            <a:ext cx="427500" cy="472500"/>
          </a:xfrm>
          <a:custGeom>
            <a:avLst/>
            <a:gdLst>
              <a:gd name="connsiteX0" fmla="*/ 78750 w 427500"/>
              <a:gd name="connsiteY0" fmla="*/ 393750 h 472500"/>
              <a:gd name="connsiteX1" fmla="*/ 78750 w 427500"/>
              <a:gd name="connsiteY1" fmla="*/ 123750 h 472500"/>
              <a:gd name="connsiteX2" fmla="*/ 348750 w 427500"/>
              <a:gd name="connsiteY2" fmla="*/ 78750 h 472500"/>
              <a:gd name="connsiteX3" fmla="*/ 348750 w 427500"/>
              <a:gd name="connsiteY3" fmla="*/ 3487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500" h="472500">
                <a:moveTo>
                  <a:pt x="78750" y="393750"/>
                </a:moveTo>
                <a:lnTo>
                  <a:pt x="78750" y="123750"/>
                </a:lnTo>
                <a:lnTo>
                  <a:pt x="348750" y="78750"/>
                </a:lnTo>
                <a:lnTo>
                  <a:pt x="348750" y="34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9" name="任意多边形: 形状 387"/>
          <p:cNvSpPr/>
          <p:nvPr/>
        </p:nvSpPr>
        <p:spPr>
          <a:xfrm>
            <a:off x="5274749" y="5308051"/>
            <a:ext cx="562500" cy="562500"/>
          </a:xfrm>
          <a:custGeom>
            <a:avLst/>
            <a:gdLst>
              <a:gd name="connsiteX0" fmla="*/ 438750 w 562500"/>
              <a:gd name="connsiteY0" fmla="*/ 78750 h 562500"/>
              <a:gd name="connsiteX1" fmla="*/ 483750 w 562500"/>
              <a:gd name="connsiteY1" fmla="*/ 123750 h 562500"/>
              <a:gd name="connsiteX2" fmla="*/ 483750 w 562500"/>
              <a:gd name="connsiteY2" fmla="*/ 438750 h 562500"/>
              <a:gd name="connsiteX3" fmla="*/ 438750 w 562500"/>
              <a:gd name="connsiteY3" fmla="*/ 483750 h 562500"/>
              <a:gd name="connsiteX4" fmla="*/ 123750 w 562500"/>
              <a:gd name="connsiteY4" fmla="*/ 483750 h 562500"/>
              <a:gd name="connsiteX5" fmla="*/ 78750 w 562500"/>
              <a:gd name="connsiteY5" fmla="*/ 438750 h 562500"/>
              <a:gd name="connsiteX6" fmla="*/ 78750 w 562500"/>
              <a:gd name="connsiteY6" fmla="*/ 123750 h 562500"/>
              <a:gd name="connsiteX7" fmla="*/ 123750 w 562500"/>
              <a:gd name="connsiteY7" fmla="*/ 78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562500">
                <a:moveTo>
                  <a:pt x="438750" y="78750"/>
                </a:moveTo>
                <a:cubicBezTo>
                  <a:pt x="463603" y="78750"/>
                  <a:pt x="483750" y="98897"/>
                  <a:pt x="483750" y="123750"/>
                </a:cubicBezTo>
                <a:lnTo>
                  <a:pt x="483750" y="438750"/>
                </a:lnTo>
                <a:cubicBezTo>
                  <a:pt x="483750" y="463603"/>
                  <a:pt x="463603" y="483750"/>
                  <a:pt x="438750" y="483750"/>
                </a:cubicBezTo>
                <a:lnTo>
                  <a:pt x="123750" y="483750"/>
                </a:lnTo>
                <a:cubicBezTo>
                  <a:pt x="98897" y="483750"/>
                  <a:pt x="78750" y="463603"/>
                  <a:pt x="78750" y="438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0" name="任意多边形: 形状 388"/>
          <p:cNvSpPr/>
          <p:nvPr/>
        </p:nvSpPr>
        <p:spPr>
          <a:xfrm>
            <a:off x="5364749" y="5398051"/>
            <a:ext cx="225000" cy="225000"/>
          </a:xfrm>
          <a:custGeom>
            <a:avLst/>
            <a:gdLst>
              <a:gd name="connsiteX0" fmla="*/ 146250 w 225000"/>
              <a:gd name="connsiteY0" fmla="*/ 112500 h 225000"/>
              <a:gd name="connsiteX1" fmla="*/ 112500 w 225000"/>
              <a:gd name="connsiteY1" fmla="*/ 146250 h 225000"/>
              <a:gd name="connsiteX2" fmla="*/ 78750 w 225000"/>
              <a:gd name="connsiteY2" fmla="*/ 112500 h 225000"/>
              <a:gd name="connsiteX3" fmla="*/ 112500 w 225000"/>
              <a:gd name="connsiteY3" fmla="*/ 78750 h 225000"/>
              <a:gd name="connsiteX4" fmla="*/ 146250 w 225000"/>
              <a:gd name="connsiteY4" fmla="*/ 11250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00" h="225000">
                <a:moveTo>
                  <a:pt x="146250" y="112500"/>
                </a:moveTo>
                <a:cubicBezTo>
                  <a:pt x="146250" y="131140"/>
                  <a:pt x="131140" y="146250"/>
                  <a:pt x="112500" y="146250"/>
                </a:cubicBezTo>
                <a:cubicBezTo>
                  <a:pt x="93860" y="146250"/>
                  <a:pt x="78750" y="131140"/>
                  <a:pt x="78750" y="112500"/>
                </a:cubicBezTo>
                <a:cubicBezTo>
                  <a:pt x="78750" y="93860"/>
                  <a:pt x="93860" y="78750"/>
                  <a:pt x="112500" y="78750"/>
                </a:cubicBezTo>
                <a:cubicBezTo>
                  <a:pt x="131140" y="78750"/>
                  <a:pt x="146250" y="93860"/>
                  <a:pt x="146250" y="11250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1" name="任意多边形: 形状 389"/>
          <p:cNvSpPr/>
          <p:nvPr/>
        </p:nvSpPr>
        <p:spPr>
          <a:xfrm>
            <a:off x="5319749" y="5465551"/>
            <a:ext cx="517500" cy="405000"/>
          </a:xfrm>
          <a:custGeom>
            <a:avLst/>
            <a:gdLst>
              <a:gd name="connsiteX0" fmla="*/ 438750 w 517500"/>
              <a:gd name="connsiteY0" fmla="*/ 191250 h 405000"/>
              <a:gd name="connsiteX1" fmla="*/ 326250 w 517500"/>
              <a:gd name="connsiteY1" fmla="*/ 78750 h 405000"/>
              <a:gd name="connsiteX2" fmla="*/ 78750 w 517500"/>
              <a:gd name="connsiteY2" fmla="*/ 32625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500" h="405000">
                <a:moveTo>
                  <a:pt x="438750" y="191250"/>
                </a:moveTo>
                <a:lnTo>
                  <a:pt x="326250" y="78750"/>
                </a:lnTo>
                <a:lnTo>
                  <a:pt x="78750" y="3262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2" name="任意多边形: 形状 391"/>
          <p:cNvSpPr/>
          <p:nvPr/>
        </p:nvSpPr>
        <p:spPr>
          <a:xfrm>
            <a:off x="6399750" y="5353051"/>
            <a:ext cx="472500" cy="472500"/>
          </a:xfrm>
          <a:custGeom>
            <a:avLst/>
            <a:gdLst>
              <a:gd name="connsiteX0" fmla="*/ 393750 w 472500"/>
              <a:gd name="connsiteY0" fmla="*/ 236250 h 472500"/>
              <a:gd name="connsiteX1" fmla="*/ 236250 w 472500"/>
              <a:gd name="connsiteY1" fmla="*/ 393750 h 472500"/>
              <a:gd name="connsiteX2" fmla="*/ 78750 w 472500"/>
              <a:gd name="connsiteY2" fmla="*/ 236250 h 472500"/>
              <a:gd name="connsiteX3" fmla="*/ 236250 w 472500"/>
              <a:gd name="connsiteY3" fmla="*/ 78750 h 472500"/>
              <a:gd name="connsiteX4" fmla="*/ 393750 w 472500"/>
              <a:gd name="connsiteY4" fmla="*/ 2362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00" h="472500">
                <a:moveTo>
                  <a:pt x="393750" y="236250"/>
                </a:moveTo>
                <a:cubicBezTo>
                  <a:pt x="393750" y="323235"/>
                  <a:pt x="323235" y="393750"/>
                  <a:pt x="236250" y="393750"/>
                </a:cubicBezTo>
                <a:cubicBezTo>
                  <a:pt x="149265" y="393750"/>
                  <a:pt x="78750" y="323235"/>
                  <a:pt x="78750" y="236250"/>
                </a:cubicBezTo>
                <a:cubicBezTo>
                  <a:pt x="78750" y="149265"/>
                  <a:pt x="149265" y="78750"/>
                  <a:pt x="236250" y="78750"/>
                </a:cubicBezTo>
                <a:cubicBezTo>
                  <a:pt x="323235" y="78750"/>
                  <a:pt x="393750" y="149265"/>
                  <a:pt x="393750" y="2362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3" name="任意多边形: 形状 392"/>
          <p:cNvSpPr/>
          <p:nvPr/>
        </p:nvSpPr>
        <p:spPr>
          <a:xfrm>
            <a:off x="6557250" y="5443051"/>
            <a:ext cx="180000" cy="247500"/>
          </a:xfrm>
          <a:custGeom>
            <a:avLst/>
            <a:gdLst>
              <a:gd name="connsiteX0" fmla="*/ 78750 w 180000"/>
              <a:gd name="connsiteY0" fmla="*/ 78750 h 247500"/>
              <a:gd name="connsiteX1" fmla="*/ 78750 w 180000"/>
              <a:gd name="connsiteY1" fmla="*/ 146250 h 247500"/>
              <a:gd name="connsiteX2" fmla="*/ 112500 w 180000"/>
              <a:gd name="connsiteY2" fmla="*/ 18000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00" h="247500">
                <a:moveTo>
                  <a:pt x="78750" y="78750"/>
                </a:moveTo>
                <a:lnTo>
                  <a:pt x="78750" y="146250"/>
                </a:lnTo>
                <a:lnTo>
                  <a:pt x="112500" y="18000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4" name="任意多边形: 形状 393"/>
          <p:cNvSpPr/>
          <p:nvPr/>
        </p:nvSpPr>
        <p:spPr>
          <a:xfrm>
            <a:off x="6455550" y="5263051"/>
            <a:ext cx="360000" cy="652500"/>
          </a:xfrm>
          <a:custGeom>
            <a:avLst/>
            <a:gdLst>
              <a:gd name="connsiteX0" fmla="*/ 281925 w 360000"/>
              <a:gd name="connsiteY0" fmla="*/ 446625 h 652500"/>
              <a:gd name="connsiteX1" fmla="*/ 274050 w 360000"/>
              <a:gd name="connsiteY1" fmla="*/ 532800 h 652500"/>
              <a:gd name="connsiteX2" fmla="*/ 229050 w 360000"/>
              <a:gd name="connsiteY2" fmla="*/ 573750 h 652500"/>
              <a:gd name="connsiteX3" fmla="*/ 131625 w 360000"/>
              <a:gd name="connsiteY3" fmla="*/ 573750 h 652500"/>
              <a:gd name="connsiteX4" fmla="*/ 86625 w 360000"/>
              <a:gd name="connsiteY4" fmla="*/ 532800 h 652500"/>
              <a:gd name="connsiteX5" fmla="*/ 78750 w 360000"/>
              <a:gd name="connsiteY5" fmla="*/ 446625 h 652500"/>
              <a:gd name="connsiteX6" fmla="*/ 78975 w 360000"/>
              <a:gd name="connsiteY6" fmla="*/ 205875 h 652500"/>
              <a:gd name="connsiteX7" fmla="*/ 86850 w 360000"/>
              <a:gd name="connsiteY7" fmla="*/ 119700 h 652500"/>
              <a:gd name="connsiteX8" fmla="*/ 131625 w 360000"/>
              <a:gd name="connsiteY8" fmla="*/ 78750 h 652500"/>
              <a:gd name="connsiteX9" fmla="*/ 229500 w 360000"/>
              <a:gd name="connsiteY9" fmla="*/ 78750 h 652500"/>
              <a:gd name="connsiteX10" fmla="*/ 274500 w 360000"/>
              <a:gd name="connsiteY10" fmla="*/ 119700 h 652500"/>
              <a:gd name="connsiteX11" fmla="*/ 282375 w 360000"/>
              <a:gd name="connsiteY11" fmla="*/ 205875 h 6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0000" h="652500">
                <a:moveTo>
                  <a:pt x="281925" y="446625"/>
                </a:moveTo>
                <a:lnTo>
                  <a:pt x="274050" y="532800"/>
                </a:lnTo>
                <a:cubicBezTo>
                  <a:pt x="271949" y="556059"/>
                  <a:pt x="252403" y="573845"/>
                  <a:pt x="229050" y="573750"/>
                </a:cubicBezTo>
                <a:lnTo>
                  <a:pt x="131625" y="573750"/>
                </a:lnTo>
                <a:cubicBezTo>
                  <a:pt x="108272" y="573845"/>
                  <a:pt x="88727" y="556059"/>
                  <a:pt x="86625" y="532800"/>
                </a:cubicBezTo>
                <a:lnTo>
                  <a:pt x="78750" y="446625"/>
                </a:lnTo>
                <a:moveTo>
                  <a:pt x="78975" y="205875"/>
                </a:moveTo>
                <a:lnTo>
                  <a:pt x="86850" y="119700"/>
                </a:lnTo>
                <a:cubicBezTo>
                  <a:pt x="88944" y="96528"/>
                  <a:pt x="108358" y="78772"/>
                  <a:pt x="131625" y="78750"/>
                </a:cubicBezTo>
                <a:lnTo>
                  <a:pt x="229500" y="78750"/>
                </a:lnTo>
                <a:cubicBezTo>
                  <a:pt x="252853" y="78656"/>
                  <a:pt x="272399" y="96441"/>
                  <a:pt x="274500" y="119700"/>
                </a:cubicBezTo>
                <a:lnTo>
                  <a:pt x="282375" y="205875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5" name="图形 223"/>
          <p:cNvSpPr/>
          <p:nvPr/>
        </p:nvSpPr>
        <p:spPr>
          <a:xfrm>
            <a:off x="7502249" y="5443051"/>
            <a:ext cx="427500" cy="292500"/>
          </a:xfrm>
          <a:custGeom>
            <a:avLst/>
            <a:gdLst>
              <a:gd name="connsiteX0" fmla="*/ 348750 w 427500"/>
              <a:gd name="connsiteY0" fmla="*/ 213750 h 292500"/>
              <a:gd name="connsiteX1" fmla="*/ 213750 w 427500"/>
              <a:gd name="connsiteY1" fmla="*/ 78750 h 292500"/>
              <a:gd name="connsiteX2" fmla="*/ 78750 w 427500"/>
              <a:gd name="connsiteY2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500" h="292500">
                <a:moveTo>
                  <a:pt x="348750" y="213750"/>
                </a:moveTo>
                <a:lnTo>
                  <a:pt x="213750" y="78750"/>
                </a:lnTo>
                <a:lnTo>
                  <a:pt x="78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6" name="图形 224"/>
          <p:cNvSpPr/>
          <p:nvPr/>
        </p:nvSpPr>
        <p:spPr>
          <a:xfrm>
            <a:off x="8499382" y="4205543"/>
            <a:ext cx="585000" cy="607500"/>
          </a:xfrm>
          <a:custGeom>
            <a:avLst/>
            <a:gdLst>
              <a:gd name="connsiteX0" fmla="*/ 251616 w 585000"/>
              <a:gd name="connsiteY0" fmla="*/ 371258 h 607500"/>
              <a:gd name="connsiteX1" fmla="*/ 251616 w 585000"/>
              <a:gd name="connsiteY1" fmla="*/ 461258 h 607500"/>
              <a:gd name="connsiteX2" fmla="*/ 319116 w 585000"/>
              <a:gd name="connsiteY2" fmla="*/ 528758 h 607500"/>
              <a:gd name="connsiteX3" fmla="*/ 409116 w 585000"/>
              <a:gd name="connsiteY3" fmla="*/ 326258 h 607500"/>
              <a:gd name="connsiteX4" fmla="*/ 409116 w 585000"/>
              <a:gd name="connsiteY4" fmla="*/ 78758 h 607500"/>
              <a:gd name="connsiteX5" fmla="*/ 155316 w 585000"/>
              <a:gd name="connsiteY5" fmla="*/ 78758 h 607500"/>
              <a:gd name="connsiteX6" fmla="*/ 110316 w 585000"/>
              <a:gd name="connsiteY6" fmla="*/ 117008 h 607500"/>
              <a:gd name="connsiteX7" fmla="*/ 79266 w 585000"/>
              <a:gd name="connsiteY7" fmla="*/ 319508 h 607500"/>
              <a:gd name="connsiteX8" fmla="*/ 117003 w 585000"/>
              <a:gd name="connsiteY8" fmla="*/ 370752 h 607500"/>
              <a:gd name="connsiteX9" fmla="*/ 124266 w 585000"/>
              <a:gd name="connsiteY9" fmla="*/ 371258 h 607500"/>
              <a:gd name="connsiteX10" fmla="*/ 409116 w 585000"/>
              <a:gd name="connsiteY10" fmla="*/ 78758 h 607500"/>
              <a:gd name="connsiteX11" fmla="*/ 469191 w 585000"/>
              <a:gd name="connsiteY11" fmla="*/ 78758 h 607500"/>
              <a:gd name="connsiteX12" fmla="*/ 521616 w 585000"/>
              <a:gd name="connsiteY12" fmla="*/ 123758 h 607500"/>
              <a:gd name="connsiteX13" fmla="*/ 521616 w 585000"/>
              <a:gd name="connsiteY13" fmla="*/ 281258 h 607500"/>
              <a:gd name="connsiteX14" fmla="*/ 469191 w 585000"/>
              <a:gd name="connsiteY14" fmla="*/ 326258 h 607500"/>
              <a:gd name="connsiteX15" fmla="*/ 409116 w 585000"/>
              <a:gd name="connsiteY15" fmla="*/ 326258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000" h="607500">
                <a:moveTo>
                  <a:pt x="251616" y="371258"/>
                </a:moveTo>
                <a:lnTo>
                  <a:pt x="251616" y="461258"/>
                </a:lnTo>
                <a:cubicBezTo>
                  <a:pt x="251616" y="498539"/>
                  <a:pt x="281836" y="528758"/>
                  <a:pt x="319116" y="528758"/>
                </a:cubicBezTo>
                <a:lnTo>
                  <a:pt x="409116" y="326258"/>
                </a:lnTo>
                <a:lnTo>
                  <a:pt x="409116" y="78758"/>
                </a:lnTo>
                <a:lnTo>
                  <a:pt x="155316" y="78758"/>
                </a:lnTo>
                <a:cubicBezTo>
                  <a:pt x="132877" y="78505"/>
                  <a:pt x="113680" y="94821"/>
                  <a:pt x="110316" y="117008"/>
                </a:cubicBezTo>
                <a:lnTo>
                  <a:pt x="79266" y="319508"/>
                </a:lnTo>
                <a:cubicBezTo>
                  <a:pt x="75536" y="344081"/>
                  <a:pt x="92432" y="367022"/>
                  <a:pt x="117003" y="370752"/>
                </a:cubicBezTo>
                <a:cubicBezTo>
                  <a:pt x="119406" y="371117"/>
                  <a:pt x="121835" y="371285"/>
                  <a:pt x="124266" y="371258"/>
                </a:cubicBezTo>
                <a:close/>
                <a:moveTo>
                  <a:pt x="409116" y="78758"/>
                </a:moveTo>
                <a:lnTo>
                  <a:pt x="469191" y="78758"/>
                </a:lnTo>
                <a:cubicBezTo>
                  <a:pt x="495550" y="78292"/>
                  <a:pt x="518081" y="97634"/>
                  <a:pt x="521616" y="123758"/>
                </a:cubicBezTo>
                <a:lnTo>
                  <a:pt x="521616" y="281258"/>
                </a:lnTo>
                <a:cubicBezTo>
                  <a:pt x="518081" y="307383"/>
                  <a:pt x="495550" y="326724"/>
                  <a:pt x="469191" y="326258"/>
                </a:cubicBezTo>
                <a:lnTo>
                  <a:pt x="409116" y="32625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7" name="组合 256"/>
          <p:cNvGrpSpPr/>
          <p:nvPr/>
        </p:nvGrpSpPr>
        <p:grpSpPr>
          <a:xfrm>
            <a:off x="4172249" y="5285551"/>
            <a:ext cx="607500" cy="607500"/>
            <a:chOff x="4172249" y="5285250"/>
            <a:chExt cx="607500" cy="607500"/>
          </a:xfrm>
        </p:grpSpPr>
        <p:sp>
          <p:nvSpPr>
            <p:cNvPr id="266" name="任意多边形: 形状 397"/>
            <p:cNvSpPr/>
            <p:nvPr/>
          </p:nvSpPr>
          <p:spPr>
            <a:xfrm>
              <a:off x="4172249" y="5285250"/>
              <a:ext cx="607500" cy="382500"/>
            </a:xfrm>
            <a:custGeom>
              <a:avLst/>
              <a:gdLst>
                <a:gd name="connsiteX0" fmla="*/ 303750 w 607500"/>
                <a:gd name="connsiteY0" fmla="*/ 78750 h 382500"/>
                <a:gd name="connsiteX1" fmla="*/ 78750 w 607500"/>
                <a:gd name="connsiteY1" fmla="*/ 191250 h 382500"/>
                <a:gd name="connsiteX2" fmla="*/ 303750 w 607500"/>
                <a:gd name="connsiteY2" fmla="*/ 303750 h 382500"/>
                <a:gd name="connsiteX3" fmla="*/ 528750 w 607500"/>
                <a:gd name="connsiteY3" fmla="*/ 191250 h 382500"/>
                <a:gd name="connsiteX4" fmla="*/ 303750 w 607500"/>
                <a:gd name="connsiteY4" fmla="*/ 78750 h 3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500" h="382500">
                  <a:moveTo>
                    <a:pt x="303750" y="78750"/>
                  </a:moveTo>
                  <a:lnTo>
                    <a:pt x="78750" y="191250"/>
                  </a:lnTo>
                  <a:lnTo>
                    <a:pt x="303750" y="303750"/>
                  </a:lnTo>
                  <a:lnTo>
                    <a:pt x="528750" y="191250"/>
                  </a:lnTo>
                  <a:lnTo>
                    <a:pt x="303750" y="78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任意多边形: 形状 398"/>
            <p:cNvSpPr/>
            <p:nvPr/>
          </p:nvSpPr>
          <p:spPr>
            <a:xfrm>
              <a:off x="4172249" y="5622750"/>
              <a:ext cx="607500" cy="270000"/>
            </a:xfrm>
            <a:custGeom>
              <a:avLst/>
              <a:gdLst>
                <a:gd name="connsiteX0" fmla="*/ 78750 w 607500"/>
                <a:gd name="connsiteY0" fmla="*/ 78750 h 270000"/>
                <a:gd name="connsiteX1" fmla="*/ 303750 w 607500"/>
                <a:gd name="connsiteY1" fmla="*/ 191250 h 270000"/>
                <a:gd name="connsiteX2" fmla="*/ 528750 w 607500"/>
                <a:gd name="connsiteY2" fmla="*/ 787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500" h="270000">
                  <a:moveTo>
                    <a:pt x="78750" y="78750"/>
                  </a:moveTo>
                  <a:lnTo>
                    <a:pt x="303750" y="191250"/>
                  </a:lnTo>
                  <a:lnTo>
                    <a:pt x="52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任意多边形: 形状 399"/>
            <p:cNvSpPr/>
            <p:nvPr/>
          </p:nvSpPr>
          <p:spPr>
            <a:xfrm>
              <a:off x="4172249" y="5510250"/>
              <a:ext cx="607500" cy="270000"/>
            </a:xfrm>
            <a:custGeom>
              <a:avLst/>
              <a:gdLst>
                <a:gd name="connsiteX0" fmla="*/ 78750 w 607500"/>
                <a:gd name="connsiteY0" fmla="*/ 78750 h 270000"/>
                <a:gd name="connsiteX1" fmla="*/ 303750 w 607500"/>
                <a:gd name="connsiteY1" fmla="*/ 191250 h 270000"/>
                <a:gd name="connsiteX2" fmla="*/ 528750 w 607500"/>
                <a:gd name="connsiteY2" fmla="*/ 787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500" h="270000">
                  <a:moveTo>
                    <a:pt x="78750" y="78750"/>
                  </a:moveTo>
                  <a:lnTo>
                    <a:pt x="303750" y="191250"/>
                  </a:lnTo>
                  <a:lnTo>
                    <a:pt x="52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8" name="图形 237"/>
          <p:cNvSpPr/>
          <p:nvPr/>
        </p:nvSpPr>
        <p:spPr>
          <a:xfrm>
            <a:off x="8492248" y="5313901"/>
            <a:ext cx="607500" cy="562500"/>
          </a:xfrm>
          <a:custGeom>
            <a:avLst/>
            <a:gdLst>
              <a:gd name="connsiteX0" fmla="*/ 528750 w 607500"/>
              <a:gd name="connsiteY0" fmla="*/ 438750 h 562500"/>
              <a:gd name="connsiteX1" fmla="*/ 483750 w 607500"/>
              <a:gd name="connsiteY1" fmla="*/ 483750 h 562500"/>
              <a:gd name="connsiteX2" fmla="*/ 123750 w 607500"/>
              <a:gd name="connsiteY2" fmla="*/ 483750 h 562500"/>
              <a:gd name="connsiteX3" fmla="*/ 78750 w 607500"/>
              <a:gd name="connsiteY3" fmla="*/ 438750 h 562500"/>
              <a:gd name="connsiteX4" fmla="*/ 78750 w 607500"/>
              <a:gd name="connsiteY4" fmla="*/ 123750 h 562500"/>
              <a:gd name="connsiteX5" fmla="*/ 123750 w 607500"/>
              <a:gd name="connsiteY5" fmla="*/ 78750 h 562500"/>
              <a:gd name="connsiteX6" fmla="*/ 236250 w 607500"/>
              <a:gd name="connsiteY6" fmla="*/ 78750 h 562500"/>
              <a:gd name="connsiteX7" fmla="*/ 281250 w 607500"/>
              <a:gd name="connsiteY7" fmla="*/ 146250 h 562500"/>
              <a:gd name="connsiteX8" fmla="*/ 483750 w 607500"/>
              <a:gd name="connsiteY8" fmla="*/ 146250 h 562500"/>
              <a:gd name="connsiteX9" fmla="*/ 528750 w 607500"/>
              <a:gd name="connsiteY9" fmla="*/ 1912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7500" h="562500">
                <a:moveTo>
                  <a:pt x="528750" y="438750"/>
                </a:moveTo>
                <a:cubicBezTo>
                  <a:pt x="528750" y="463604"/>
                  <a:pt x="508604" y="483750"/>
                  <a:pt x="483750" y="483750"/>
                </a:cubicBezTo>
                <a:lnTo>
                  <a:pt x="123750" y="483750"/>
                </a:lnTo>
                <a:cubicBezTo>
                  <a:pt x="98897" y="483750"/>
                  <a:pt x="78750" y="463604"/>
                  <a:pt x="78750" y="438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lnTo>
                  <a:pt x="236250" y="78750"/>
                </a:lnTo>
                <a:lnTo>
                  <a:pt x="281250" y="146250"/>
                </a:lnTo>
                <a:lnTo>
                  <a:pt x="483750" y="146250"/>
                </a:lnTo>
                <a:cubicBezTo>
                  <a:pt x="508604" y="146250"/>
                  <a:pt x="528750" y="166397"/>
                  <a:pt x="528750" y="1912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9" name="任意多边形: 形状 402"/>
          <p:cNvSpPr/>
          <p:nvPr/>
        </p:nvSpPr>
        <p:spPr>
          <a:xfrm>
            <a:off x="10629872" y="5263003"/>
            <a:ext cx="630000" cy="630000"/>
          </a:xfrm>
          <a:custGeom>
            <a:avLst/>
            <a:gdLst>
              <a:gd name="connsiteX0" fmla="*/ 552924 w 630000"/>
              <a:gd name="connsiteY0" fmla="*/ 258798 h 630000"/>
              <a:gd name="connsiteX1" fmla="*/ 258624 w 630000"/>
              <a:gd name="connsiteY1" fmla="*/ 99498 h 630000"/>
              <a:gd name="connsiteX2" fmla="*/ 99324 w 630000"/>
              <a:gd name="connsiteY2" fmla="*/ 393798 h 630000"/>
              <a:gd name="connsiteX3" fmla="*/ 393624 w 630000"/>
              <a:gd name="connsiteY3" fmla="*/ 553098 h 630000"/>
              <a:gd name="connsiteX4" fmla="*/ 552924 w 630000"/>
              <a:gd name="connsiteY4" fmla="*/ 258798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000" h="630000">
                <a:moveTo>
                  <a:pt x="552924" y="258798"/>
                </a:moveTo>
                <a:cubicBezTo>
                  <a:pt x="501849" y="88023"/>
                  <a:pt x="428274" y="48423"/>
                  <a:pt x="258624" y="99498"/>
                </a:cubicBezTo>
                <a:cubicBezTo>
                  <a:pt x="88974" y="150573"/>
                  <a:pt x="48249" y="224148"/>
                  <a:pt x="99324" y="393798"/>
                </a:cubicBezTo>
                <a:cubicBezTo>
                  <a:pt x="150399" y="563448"/>
                  <a:pt x="223974" y="604173"/>
                  <a:pt x="393624" y="553098"/>
                </a:cubicBezTo>
                <a:cubicBezTo>
                  <a:pt x="563274" y="502023"/>
                  <a:pt x="603999" y="428448"/>
                  <a:pt x="552924" y="258798"/>
                </a:cubicBezTo>
                <a:close/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0" name="任意多边形: 形状 403"/>
          <p:cNvSpPr/>
          <p:nvPr/>
        </p:nvSpPr>
        <p:spPr>
          <a:xfrm>
            <a:off x="10890071" y="5375326"/>
            <a:ext cx="225000" cy="382500"/>
          </a:xfrm>
          <a:custGeom>
            <a:avLst/>
            <a:gdLst>
              <a:gd name="connsiteX0" fmla="*/ 78750 w 225000"/>
              <a:gd name="connsiteY0" fmla="*/ 78750 h 382500"/>
              <a:gd name="connsiteX1" fmla="*/ 159300 w 225000"/>
              <a:gd name="connsiteY1" fmla="*/ 312750 h 38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00" h="382500">
                <a:moveTo>
                  <a:pt x="78750" y="78750"/>
                </a:moveTo>
                <a:lnTo>
                  <a:pt x="159300" y="312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1" name="任意多边形: 形状 404"/>
          <p:cNvSpPr/>
          <p:nvPr/>
        </p:nvSpPr>
        <p:spPr>
          <a:xfrm>
            <a:off x="10783871" y="5411776"/>
            <a:ext cx="225000" cy="382500"/>
          </a:xfrm>
          <a:custGeom>
            <a:avLst/>
            <a:gdLst>
              <a:gd name="connsiteX0" fmla="*/ 78750 w 225000"/>
              <a:gd name="connsiteY0" fmla="*/ 78750 h 382500"/>
              <a:gd name="connsiteX1" fmla="*/ 159300 w 225000"/>
              <a:gd name="connsiteY1" fmla="*/ 312750 h 38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00" h="382500">
                <a:moveTo>
                  <a:pt x="78750" y="78750"/>
                </a:moveTo>
                <a:lnTo>
                  <a:pt x="159300" y="312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2" name="任意多边形: 形状 405"/>
          <p:cNvSpPr/>
          <p:nvPr/>
        </p:nvSpPr>
        <p:spPr>
          <a:xfrm>
            <a:off x="10742021" y="5417176"/>
            <a:ext cx="382500" cy="225000"/>
          </a:xfrm>
          <a:custGeom>
            <a:avLst/>
            <a:gdLst>
              <a:gd name="connsiteX0" fmla="*/ 312750 w 382500"/>
              <a:gd name="connsiteY0" fmla="*/ 78750 h 225000"/>
              <a:gd name="connsiteX1" fmla="*/ 78750 w 382500"/>
              <a:gd name="connsiteY1" fmla="*/ 15930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500" h="225000">
                <a:moveTo>
                  <a:pt x="312750" y="78750"/>
                </a:moveTo>
                <a:lnTo>
                  <a:pt x="78750" y="15930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3" name="任意多边形: 形状 406"/>
          <p:cNvSpPr/>
          <p:nvPr/>
        </p:nvSpPr>
        <p:spPr>
          <a:xfrm>
            <a:off x="10778471" y="5523376"/>
            <a:ext cx="382500" cy="225000"/>
          </a:xfrm>
          <a:custGeom>
            <a:avLst/>
            <a:gdLst>
              <a:gd name="connsiteX0" fmla="*/ 312750 w 382500"/>
              <a:gd name="connsiteY0" fmla="*/ 78750 h 225000"/>
              <a:gd name="connsiteX1" fmla="*/ 78750 w 382500"/>
              <a:gd name="connsiteY1" fmla="*/ 15930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500" h="225000">
                <a:moveTo>
                  <a:pt x="312750" y="78750"/>
                </a:moveTo>
                <a:lnTo>
                  <a:pt x="78750" y="15930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4" name="任意多边形: 形状 408"/>
          <p:cNvSpPr/>
          <p:nvPr/>
        </p:nvSpPr>
        <p:spPr>
          <a:xfrm>
            <a:off x="9594747" y="5488051"/>
            <a:ext cx="562500" cy="405000"/>
          </a:xfrm>
          <a:custGeom>
            <a:avLst/>
            <a:gdLst>
              <a:gd name="connsiteX0" fmla="*/ 438750 w 562500"/>
              <a:gd name="connsiteY0" fmla="*/ 78750 h 405000"/>
              <a:gd name="connsiteX1" fmla="*/ 483750 w 562500"/>
              <a:gd name="connsiteY1" fmla="*/ 123750 h 405000"/>
              <a:gd name="connsiteX2" fmla="*/ 483750 w 562500"/>
              <a:gd name="connsiteY2" fmla="*/ 281250 h 405000"/>
              <a:gd name="connsiteX3" fmla="*/ 438750 w 562500"/>
              <a:gd name="connsiteY3" fmla="*/ 326250 h 405000"/>
              <a:gd name="connsiteX4" fmla="*/ 123750 w 562500"/>
              <a:gd name="connsiteY4" fmla="*/ 326250 h 405000"/>
              <a:gd name="connsiteX5" fmla="*/ 78750 w 562500"/>
              <a:gd name="connsiteY5" fmla="*/ 281250 h 405000"/>
              <a:gd name="connsiteX6" fmla="*/ 78750 w 562500"/>
              <a:gd name="connsiteY6" fmla="*/ 123750 h 405000"/>
              <a:gd name="connsiteX7" fmla="*/ 123750 w 562500"/>
              <a:gd name="connsiteY7" fmla="*/ 7875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405000">
                <a:moveTo>
                  <a:pt x="438750" y="78750"/>
                </a:moveTo>
                <a:cubicBezTo>
                  <a:pt x="463603" y="78750"/>
                  <a:pt x="483750" y="98897"/>
                  <a:pt x="483750" y="123750"/>
                </a:cubicBezTo>
                <a:lnTo>
                  <a:pt x="483750" y="281250"/>
                </a:lnTo>
                <a:cubicBezTo>
                  <a:pt x="483750" y="306103"/>
                  <a:pt x="463603" y="326250"/>
                  <a:pt x="438750" y="326250"/>
                </a:cubicBezTo>
                <a:lnTo>
                  <a:pt x="123750" y="326250"/>
                </a:lnTo>
                <a:cubicBezTo>
                  <a:pt x="98897" y="326250"/>
                  <a:pt x="78750" y="306103"/>
                  <a:pt x="78750" y="2812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5" name="任意多边形: 形状 409"/>
          <p:cNvSpPr/>
          <p:nvPr/>
        </p:nvSpPr>
        <p:spPr>
          <a:xfrm>
            <a:off x="9684747" y="5285438"/>
            <a:ext cx="360000" cy="360000"/>
          </a:xfrm>
          <a:custGeom>
            <a:avLst/>
            <a:gdLst>
              <a:gd name="connsiteX0" fmla="*/ 78750 w 360000"/>
              <a:gd name="connsiteY0" fmla="*/ 281363 h 360000"/>
              <a:gd name="connsiteX1" fmla="*/ 78750 w 360000"/>
              <a:gd name="connsiteY1" fmla="*/ 191363 h 360000"/>
              <a:gd name="connsiteX2" fmla="*/ 191138 w 360000"/>
              <a:gd name="connsiteY2" fmla="*/ 78750 h 360000"/>
              <a:gd name="connsiteX3" fmla="*/ 301500 w 360000"/>
              <a:gd name="connsiteY3" fmla="*/ 168863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78750" y="281363"/>
                </a:moveTo>
                <a:lnTo>
                  <a:pt x="78750" y="191363"/>
                </a:lnTo>
                <a:cubicBezTo>
                  <a:pt x="78688" y="129231"/>
                  <a:pt x="129005" y="78812"/>
                  <a:pt x="191138" y="78750"/>
                </a:cubicBezTo>
                <a:cubicBezTo>
                  <a:pt x="244681" y="78696"/>
                  <a:pt x="290844" y="116389"/>
                  <a:pt x="301500" y="168863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01097" y="360483"/>
            <a:ext cx="4513014" cy="6137034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smtClean="0">
                <a:solidFill>
                  <a:schemeClr val="bg1"/>
                </a:solidFill>
                <a:latin typeface="Calibri" panose="020F0502020204030204" charset="0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8898" y="3322537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38360" y="408769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464618" y="4284253"/>
            <a:ext cx="4676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Life was like a box of chocolates, you never know what you’re go to get.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6177683" y="1666134"/>
            <a:ext cx="1362525" cy="988578"/>
            <a:chOff x="6177683" y="1666134"/>
            <a:chExt cx="1362525" cy="988578"/>
          </a:xfrm>
        </p:grpSpPr>
        <p:sp>
          <p:nvSpPr>
            <p:cNvPr id="22" name="矩形 21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2480" r="9279"/>
          <a:stretch>
            <a:fillRect/>
          </a:stretch>
        </p:blipFill>
        <p:spPr>
          <a:xfrm>
            <a:off x="766916" y="1666134"/>
            <a:ext cx="4807974" cy="409672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297560" y="1769806"/>
            <a:ext cx="4842879" cy="115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297560" y="3182723"/>
            <a:ext cx="4842879" cy="115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297560" y="4595640"/>
            <a:ext cx="4842879" cy="115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177683" y="3078968"/>
            <a:ext cx="1362525" cy="988578"/>
            <a:chOff x="6177683" y="1666134"/>
            <a:chExt cx="1362525" cy="988578"/>
          </a:xfrm>
        </p:grpSpPr>
        <p:sp>
          <p:nvSpPr>
            <p:cNvPr id="25" name="矩形 24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77683" y="4528029"/>
            <a:ext cx="1362525" cy="988578"/>
            <a:chOff x="6177683" y="1666134"/>
            <a:chExt cx="1362525" cy="988578"/>
          </a:xfrm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417439" y="197302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latin typeface="Calibri" panose="020F0502020204030204" charset="0"/>
              </a:rPr>
              <a:t>01</a:t>
            </a:r>
            <a:endParaRPr lang="zh-CN" altLang="en-US" sz="4000" dirty="0">
              <a:latin typeface="Calibri" panose="020F05020202040302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417439" y="3403967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latin typeface="Calibri" panose="020F0502020204030204" charset="0"/>
              </a:rPr>
              <a:t>02</a:t>
            </a:r>
            <a:endParaRPr lang="zh-CN" altLang="en-US" sz="4000" dirty="0">
              <a:latin typeface="Calibri" panose="020F050202020403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417439" y="480081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latin typeface="Calibri" panose="020F0502020204030204" charset="0"/>
              </a:rPr>
              <a:t>03</a:t>
            </a:r>
            <a:endParaRPr lang="zh-CN" altLang="en-US" sz="4000" dirty="0">
              <a:latin typeface="Calibri" panose="020F050202020403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449827" y="2083383"/>
            <a:ext cx="325330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540050" y="3496300"/>
            <a:ext cx="31580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32776" y="4909217"/>
            <a:ext cx="31657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5385710" y="3707028"/>
            <a:ext cx="1411330" cy="1411330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85710" y="3213081"/>
            <a:ext cx="1411330" cy="141133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85710" y="2719135"/>
            <a:ext cx="1411330" cy="141133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412523" y="2074650"/>
            <a:ext cx="22250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6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2443" y="2413204"/>
            <a:ext cx="2865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28565" y="4274632"/>
            <a:ext cx="22250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8485" y="4613186"/>
            <a:ext cx="286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Calibri" panose="020F0502020204030204" charset="0"/>
                <a:ea typeface="Calibri" panose="020F0502020204030204" charset="0"/>
              </a:rPr>
              <a:t>通过为合作伙伴提供“连接一切”的能力，微</a:t>
            </a:r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信</a:t>
            </a:r>
            <a:r>
              <a:rPr lang="zh-CN" altLang="en-US" sz="1200" dirty="0" smtClean="0">
                <a:latin typeface="Calibri" panose="020F0502020204030204" charset="0"/>
                <a:ea typeface="Calibri" panose="020F0502020204030204" charset="0"/>
              </a:rPr>
              <a:t>正形成</a:t>
            </a:r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一个全新</a:t>
            </a:r>
            <a:r>
              <a:rPr lang="zh-CN" altLang="en-US" sz="1200" dirty="0" smtClean="0">
                <a:latin typeface="Calibri" panose="020F0502020204030204" charset="0"/>
                <a:ea typeface="Calibri" panose="020F0502020204030204" charset="0"/>
              </a:rPr>
              <a:t>的生活方式。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99126" y="2074352"/>
            <a:ext cx="22250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6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99126" y="2429792"/>
            <a:ext cx="2865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44816" y="4306673"/>
            <a:ext cx="22250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444816" y="4662113"/>
            <a:ext cx="2865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29" y="4448380"/>
            <a:ext cx="417278" cy="4172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39657" y="4478860"/>
            <a:ext cx="437986" cy="43798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70" y="2257481"/>
            <a:ext cx="426004" cy="42600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805" y="2257481"/>
            <a:ext cx="423838" cy="42383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385710" y="2225189"/>
            <a:ext cx="1411330" cy="141133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59040" y="1912135"/>
            <a:ext cx="3750896" cy="115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7" name="矩形 36"/>
          <p:cNvSpPr/>
          <p:nvPr/>
        </p:nvSpPr>
        <p:spPr>
          <a:xfrm>
            <a:off x="7559040" y="4125275"/>
            <a:ext cx="3750896" cy="115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8" name="矩形 37"/>
          <p:cNvSpPr/>
          <p:nvPr/>
        </p:nvSpPr>
        <p:spPr>
          <a:xfrm>
            <a:off x="762922" y="4125275"/>
            <a:ext cx="3750896" cy="115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9" name="矩形 38"/>
          <p:cNvSpPr/>
          <p:nvPr/>
        </p:nvSpPr>
        <p:spPr>
          <a:xfrm>
            <a:off x="762922" y="1928231"/>
            <a:ext cx="3750896" cy="115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直角三角形 39"/>
          <p:cNvSpPr/>
          <p:nvPr/>
        </p:nvSpPr>
        <p:spPr>
          <a:xfrm rot="5400000">
            <a:off x="7559040" y="1910626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直角三角形 40"/>
          <p:cNvSpPr/>
          <p:nvPr/>
        </p:nvSpPr>
        <p:spPr>
          <a:xfrm rot="5400000">
            <a:off x="7560956" y="4134627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10800000">
            <a:off x="4220512" y="1929943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10800000">
            <a:off x="4220512" y="4127979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657387" y="3780491"/>
            <a:ext cx="2670630" cy="2166257"/>
          </a:xfrm>
          <a:custGeom>
            <a:avLst/>
            <a:gdLst>
              <a:gd name="connsiteX0" fmla="*/ 0 w 2670630"/>
              <a:gd name="connsiteY0" fmla="*/ 0 h 2166257"/>
              <a:gd name="connsiteX1" fmla="*/ 2670630 w 2670630"/>
              <a:gd name="connsiteY1" fmla="*/ 0 h 2166257"/>
              <a:gd name="connsiteX2" fmla="*/ 2670630 w 2670630"/>
              <a:gd name="connsiteY2" fmla="*/ 2166257 h 2166257"/>
              <a:gd name="connsiteX3" fmla="*/ 0 w 2670630"/>
              <a:gd name="connsiteY3" fmla="*/ 2166257 h 216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30" h="2166257">
                <a:moveTo>
                  <a:pt x="0" y="0"/>
                </a:moveTo>
                <a:lnTo>
                  <a:pt x="2670630" y="0"/>
                </a:lnTo>
                <a:lnTo>
                  <a:pt x="2670630" y="2166257"/>
                </a:lnTo>
                <a:lnTo>
                  <a:pt x="0" y="2166257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362646" y="1391080"/>
            <a:ext cx="3077029" cy="2166257"/>
          </a:xfrm>
          <a:custGeom>
            <a:avLst/>
            <a:gdLst>
              <a:gd name="connsiteX0" fmla="*/ 0 w 3077029"/>
              <a:gd name="connsiteY0" fmla="*/ 0 h 2166257"/>
              <a:gd name="connsiteX1" fmla="*/ 3077029 w 3077029"/>
              <a:gd name="connsiteY1" fmla="*/ 0 h 2166257"/>
              <a:gd name="connsiteX2" fmla="*/ 3077029 w 3077029"/>
              <a:gd name="connsiteY2" fmla="*/ 2166257 h 2166257"/>
              <a:gd name="connsiteX3" fmla="*/ 0 w 3077029"/>
              <a:gd name="connsiteY3" fmla="*/ 2166257 h 216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7029" h="2166257">
                <a:moveTo>
                  <a:pt x="0" y="0"/>
                </a:moveTo>
                <a:lnTo>
                  <a:pt x="3077029" y="0"/>
                </a:lnTo>
                <a:lnTo>
                  <a:pt x="3077029" y="2166257"/>
                </a:lnTo>
                <a:lnTo>
                  <a:pt x="0" y="2166257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>
          <a:xfrm>
            <a:off x="877732" y="3785936"/>
            <a:ext cx="2670630" cy="2160812"/>
          </a:xfrm>
          <a:custGeom>
            <a:avLst/>
            <a:gdLst>
              <a:gd name="connsiteX0" fmla="*/ 0 w 2670630"/>
              <a:gd name="connsiteY0" fmla="*/ 0 h 2160812"/>
              <a:gd name="connsiteX1" fmla="*/ 2670630 w 2670630"/>
              <a:gd name="connsiteY1" fmla="*/ 0 h 2160812"/>
              <a:gd name="connsiteX2" fmla="*/ 2670630 w 2670630"/>
              <a:gd name="connsiteY2" fmla="*/ 2160812 h 2160812"/>
              <a:gd name="connsiteX3" fmla="*/ 0 w 2670630"/>
              <a:gd name="connsiteY3" fmla="*/ 2160812 h 216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30" h="2160812">
                <a:moveTo>
                  <a:pt x="0" y="0"/>
                </a:moveTo>
                <a:lnTo>
                  <a:pt x="2670630" y="0"/>
                </a:lnTo>
                <a:lnTo>
                  <a:pt x="2670630" y="2160812"/>
                </a:lnTo>
                <a:lnTo>
                  <a:pt x="0" y="2160812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877732" y="1391079"/>
            <a:ext cx="4223657" cy="216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766073" y="3780492"/>
            <a:ext cx="4673603" cy="216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657387" y="1391078"/>
            <a:ext cx="2670630" cy="216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9478400" y="1738771"/>
            <a:ext cx="955312" cy="955312"/>
          </a:xfrm>
          <a:prstGeom prst="ellipse">
            <a:avLst/>
          </a:prstGeom>
          <a:noFill/>
          <a:ln w="254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42" name="图表 41"/>
          <p:cNvGraphicFramePr/>
          <p:nvPr/>
        </p:nvGraphicFramePr>
        <p:xfrm>
          <a:off x="8942688" y="1391078"/>
          <a:ext cx="2236600" cy="1803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9099416" y="2803292"/>
            <a:ext cx="1786572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050" dirty="0">
              <a:latin typeface="Calibri" panose="020F0502020204030204" charset="0"/>
              <a:ea typeface="Calibri" panose="020F0502020204030204" charset="0"/>
            </a:endParaRPr>
          </a:p>
        </p:txBody>
      </p:sp>
      <p:graphicFrame>
        <p:nvGraphicFramePr>
          <p:cNvPr id="44" name="图表 43"/>
          <p:cNvGraphicFramePr/>
          <p:nvPr/>
        </p:nvGraphicFramePr>
        <p:xfrm>
          <a:off x="1372482" y="1552599"/>
          <a:ext cx="3448637" cy="1884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4903270" y="4281043"/>
            <a:ext cx="22250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950429" y="4738863"/>
            <a:ext cx="413072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5883207" y="4633317"/>
            <a:ext cx="2651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直角三角形 47"/>
          <p:cNvSpPr/>
          <p:nvPr/>
        </p:nvSpPr>
        <p:spPr>
          <a:xfrm>
            <a:off x="888477" y="3180345"/>
            <a:ext cx="376990" cy="37699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直角三角形 48"/>
          <p:cNvSpPr/>
          <p:nvPr/>
        </p:nvSpPr>
        <p:spPr>
          <a:xfrm>
            <a:off x="3766073" y="5569758"/>
            <a:ext cx="376990" cy="37699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>
            <a:off x="8663846" y="3173311"/>
            <a:ext cx="376990" cy="37699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02676" y="711251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 smtClean="0">
                <a:solidFill>
                  <a:schemeClr val="bg1"/>
                </a:solidFill>
                <a:latin typeface="Calibri" panose="020F0502020204030204" charset="0"/>
              </a:rPr>
              <a:t>2</a:t>
            </a:r>
            <a:endParaRPr lang="zh-CN" altLang="en-US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8898" y="3322537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38360" y="408769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464618" y="4284253"/>
            <a:ext cx="4676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Life was like a box of chocolates, you never know what you’re go to get.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00904" y="339213"/>
            <a:ext cx="4508522" cy="6179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8458200" y="-14514"/>
            <a:ext cx="3733800" cy="6894286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603652" y="1539240"/>
            <a:ext cx="8784188" cy="4480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/>
          <p:cNvSpPr/>
          <p:nvPr/>
        </p:nvSpPr>
        <p:spPr>
          <a:xfrm rot="5400000">
            <a:off x="603652" y="1539240"/>
            <a:ext cx="426720" cy="42672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253746" y="2457015"/>
            <a:ext cx="1415994" cy="1415994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746288" y="2457015"/>
            <a:ext cx="1415994" cy="1415994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170939" y="2457015"/>
            <a:ext cx="1415994" cy="1415994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50" name="图表 49"/>
          <p:cNvGraphicFramePr/>
          <p:nvPr/>
        </p:nvGraphicFramePr>
        <p:xfrm>
          <a:off x="2960705" y="1944402"/>
          <a:ext cx="3297523" cy="2692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1" name="图表 50"/>
          <p:cNvGraphicFramePr/>
          <p:nvPr/>
        </p:nvGraphicFramePr>
        <p:xfrm>
          <a:off x="5385356" y="1944402"/>
          <a:ext cx="3297523" cy="2692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" name="文本框 51"/>
          <p:cNvSpPr txBox="1"/>
          <p:nvPr/>
        </p:nvSpPr>
        <p:spPr>
          <a:xfrm>
            <a:off x="6095594" y="4547148"/>
            <a:ext cx="173619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119376" y="4547148"/>
            <a:ext cx="1736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607485" y="4547148"/>
            <a:ext cx="173619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Enter your text here, or paste your text.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334455" y="4128783"/>
            <a:ext cx="125457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835428" y="4128783"/>
            <a:ext cx="125457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336401" y="4128783"/>
            <a:ext cx="125457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4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748315" y="4450099"/>
            <a:ext cx="4228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4236008" y="4450099"/>
            <a:ext cx="4228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723700" y="4450099"/>
            <a:ext cx="4228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图表 60"/>
          <p:cNvGraphicFramePr/>
          <p:nvPr/>
        </p:nvGraphicFramePr>
        <p:xfrm>
          <a:off x="466492" y="1935480"/>
          <a:ext cx="3297523" cy="2692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2" name="组合 61"/>
          <p:cNvGrpSpPr/>
          <p:nvPr/>
        </p:nvGrpSpPr>
        <p:grpSpPr>
          <a:xfrm rot="16200000">
            <a:off x="8358051" y="4977072"/>
            <a:ext cx="1506086" cy="765256"/>
            <a:chOff x="895914" y="5394960"/>
            <a:chExt cx="1679646" cy="853443"/>
          </a:xfrm>
        </p:grpSpPr>
        <p:sp>
          <p:nvSpPr>
            <p:cNvPr id="63" name="矩形 62"/>
            <p:cNvSpPr/>
            <p:nvPr/>
          </p:nvSpPr>
          <p:spPr>
            <a:xfrm flipH="1">
              <a:off x="895914" y="5394960"/>
              <a:ext cx="94686" cy="746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 rot="5400000">
              <a:off x="1678587" y="5351430"/>
              <a:ext cx="114300" cy="1679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直角三角形 58"/>
          <p:cNvSpPr/>
          <p:nvPr/>
        </p:nvSpPr>
        <p:spPr>
          <a:xfrm>
            <a:off x="4565437" y="5361970"/>
            <a:ext cx="613107" cy="6131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直角三角形 59"/>
          <p:cNvSpPr/>
          <p:nvPr/>
        </p:nvSpPr>
        <p:spPr>
          <a:xfrm>
            <a:off x="8062404" y="5365724"/>
            <a:ext cx="613107" cy="6131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142638" y="2022609"/>
            <a:ext cx="2889894" cy="3880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653920" y="2022689"/>
            <a:ext cx="2889894" cy="3880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直角三角形 57"/>
          <p:cNvSpPr/>
          <p:nvPr/>
        </p:nvSpPr>
        <p:spPr>
          <a:xfrm>
            <a:off x="1082280" y="5372870"/>
            <a:ext cx="613107" cy="61310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157709" y="2022608"/>
            <a:ext cx="2889895" cy="3880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YOUR ENGLISH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34236" y="2245658"/>
            <a:ext cx="2535652" cy="16861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9899" y="2246246"/>
            <a:ext cx="2532202" cy="169047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1777" y="2246246"/>
            <a:ext cx="2533182" cy="1690474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232779" y="4252036"/>
            <a:ext cx="275520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zh-CN" altLang="en-US" sz="1600" dirty="0" smtClean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398260" y="4741187"/>
            <a:ext cx="245326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710081" y="4252036"/>
            <a:ext cx="275520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zh-CN" altLang="en-US" sz="1600" dirty="0" smtClean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875562" y="4741187"/>
            <a:ext cx="245326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207048" y="4252036"/>
            <a:ext cx="275520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zh-CN" altLang="en-US" sz="1600" dirty="0" smtClean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Enter title</a:t>
            </a:r>
            <a:endParaRPr lang="zh-CN" altLang="en-US" sz="1600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372529" y="4741187"/>
            <a:ext cx="245326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The user can perform the presentation on a projector or computer, and the powerpoint can be printed out and made into film
</a:t>
            </a:r>
            <a:endParaRPr lang="zh-CN" altLang="en-US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 rot="10800000">
            <a:off x="9614919" y="1924925"/>
            <a:ext cx="1506086" cy="765255"/>
            <a:chOff x="895914" y="5394960"/>
            <a:chExt cx="1679646" cy="853443"/>
          </a:xfrm>
        </p:grpSpPr>
        <p:sp>
          <p:nvSpPr>
            <p:cNvPr id="47" name="矩形 46"/>
            <p:cNvSpPr/>
            <p:nvPr/>
          </p:nvSpPr>
          <p:spPr>
            <a:xfrm flipH="1">
              <a:off x="895914" y="5394960"/>
              <a:ext cx="94686" cy="746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 rot="5400000">
              <a:off x="1678587" y="5351430"/>
              <a:ext cx="114300" cy="1679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6126198" y="1926398"/>
            <a:ext cx="1506086" cy="765255"/>
            <a:chOff x="895914" y="5394960"/>
            <a:chExt cx="1679646" cy="853443"/>
          </a:xfrm>
        </p:grpSpPr>
        <p:sp>
          <p:nvSpPr>
            <p:cNvPr id="50" name="矩形 49"/>
            <p:cNvSpPr/>
            <p:nvPr/>
          </p:nvSpPr>
          <p:spPr>
            <a:xfrm flipH="1">
              <a:off x="895914" y="5394960"/>
              <a:ext cx="94686" cy="746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1678587" y="5351430"/>
              <a:ext cx="114300" cy="1679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 rot="10800000">
            <a:off x="2636737" y="1924924"/>
            <a:ext cx="1506086" cy="765256"/>
            <a:chOff x="895914" y="5394960"/>
            <a:chExt cx="1679646" cy="853443"/>
          </a:xfrm>
        </p:grpSpPr>
        <p:sp>
          <p:nvSpPr>
            <p:cNvPr id="53" name="矩形 52"/>
            <p:cNvSpPr/>
            <p:nvPr/>
          </p:nvSpPr>
          <p:spPr>
            <a:xfrm flipH="1">
              <a:off x="895914" y="5394960"/>
              <a:ext cx="94686" cy="746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>
              <a:off x="1678587" y="5351430"/>
              <a:ext cx="114300" cy="1679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4417</Words>
  <Application>WPS Presentation</Application>
  <PresentationFormat>宽屏</PresentationFormat>
  <Paragraphs>264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FZZhengHeiS-DB-GB</vt:lpstr>
      <vt:lpstr>FuturaBookC</vt:lpstr>
      <vt:lpstr>等线</vt:lpstr>
      <vt:lpstr>Microsoft YaHei</vt:lpstr>
      <vt:lpstr>Arial Unicode MS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VISHAL</cp:lastModifiedBy>
  <cp:revision>79</cp:revision>
  <dcterms:created xsi:type="dcterms:W3CDTF">2017-12-31T00:59:00Z</dcterms:created>
  <dcterms:modified xsi:type="dcterms:W3CDTF">2023-11-21T06:05:32Z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1033-12.2.0.13306</vt:lpwstr>
  </property>
  <property fmtid="{D5CDD505-2E9C-101B-9397-08002B2CF9AE}" pid="3" name="ICV">
    <vt:lpwstr>EECEE37E34864895B7BF65CFFD51D86B_13</vt:lpwstr>
  </property>
</Properties>
</file>